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94f1dba993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221ba99ab4281"/>
  </p:sldMasterIdLst>
  <p:sldIdLst>
    <p:sldId xmlns:r="http://schemas.openxmlformats.org/officeDocument/2006/relationships" id="256" r:id="R5fc9e48234a54ff6"/>
    <p:sldId xmlns:r="http://schemas.openxmlformats.org/officeDocument/2006/relationships" id="257" r:id="Rf1d53b17e5f1425d"/>
    <p:sldId xmlns:r="http://schemas.openxmlformats.org/officeDocument/2006/relationships" id="258" r:id="R5a4afcfa79984081"/>
    <p:sldId xmlns:r="http://schemas.openxmlformats.org/officeDocument/2006/relationships" id="259" r:id="R82ff57027faf4c28"/>
    <p:sldId xmlns:r="http://schemas.openxmlformats.org/officeDocument/2006/relationships" id="260" r:id="R28b5016f088f483e"/>
    <p:sldId xmlns:r="http://schemas.openxmlformats.org/officeDocument/2006/relationships" id="261" r:id="Ra0790bc8e7b946a9"/>
    <p:sldId xmlns:r="http://schemas.openxmlformats.org/officeDocument/2006/relationships" id="262" r:id="R6aa4567d7c72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221ba99ab4281" /><Relationship Type="http://schemas.openxmlformats.org/officeDocument/2006/relationships/slide" Target="/ppt/slides/slide1.xml" Id="R5fc9e48234a54ff6" /><Relationship Type="http://schemas.openxmlformats.org/officeDocument/2006/relationships/slide" Target="/ppt/slides/slide2.xml" Id="Rf1d53b17e5f1425d" /><Relationship Type="http://schemas.openxmlformats.org/officeDocument/2006/relationships/slide" Target="/ppt/slides/slide3.xml" Id="R5a4afcfa79984081" /><Relationship Type="http://schemas.openxmlformats.org/officeDocument/2006/relationships/slide" Target="/ppt/slides/slide4.xml" Id="R82ff57027faf4c28" /><Relationship Type="http://schemas.openxmlformats.org/officeDocument/2006/relationships/slide" Target="/ppt/slides/slide5.xml" Id="R28b5016f088f483e" /><Relationship Type="http://schemas.openxmlformats.org/officeDocument/2006/relationships/slide" Target="/ppt/slides/slide6.xml" Id="Ra0790bc8e7b946a9" /><Relationship Type="http://schemas.openxmlformats.org/officeDocument/2006/relationships/slide" Target="/ppt/slides/slide7.xml" Id="R6aa4567d7c72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84e81e8eb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17e433c8849fb" /><Relationship Type="http://schemas.openxmlformats.org/officeDocument/2006/relationships/theme" Target="/ppt/slideMasters/theme/theme1.xml" Id="R69d8b3d6027c45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17e433c8849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c9df81125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3bfee40fa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31002fc9c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3cc559fd2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9b9e0aed4c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13e6986ac44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c283388624c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EJGOR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3 968 954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3 963 186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671 357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5 457 787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 OLE RØDLAND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929 245 490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EJGOR HOLDING AS</a:t>
            </a:r>
          </a:p>
        </p:txBody>
      </p:sp>
    </p:spTree>
  </p:cSld>
  <p:clrMapOvr>
    <a:masterClrMapping xmlns:a="http://schemas.openxmlformats.org/drawingml/2006/main"/>
  </p:clrMapOvr>
</p:sld>
</file>