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89388d405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94403510c4d36"/>
  </p:sldMasterIdLst>
  <p:sldIdLst>
    <p:sldId xmlns:r="http://schemas.openxmlformats.org/officeDocument/2006/relationships" id="256" r:id="R19dca4a07a464754"/>
    <p:sldId xmlns:r="http://schemas.openxmlformats.org/officeDocument/2006/relationships" id="257" r:id="R2a9772f7c41b4187"/>
    <p:sldId xmlns:r="http://schemas.openxmlformats.org/officeDocument/2006/relationships" id="258" r:id="R6a8c4c753efa4cc1"/>
    <p:sldId xmlns:r="http://schemas.openxmlformats.org/officeDocument/2006/relationships" id="259" r:id="R2459a3db770d453c"/>
    <p:sldId xmlns:r="http://schemas.openxmlformats.org/officeDocument/2006/relationships" id="260" r:id="R719868b23a774c41"/>
    <p:sldId xmlns:r="http://schemas.openxmlformats.org/officeDocument/2006/relationships" id="261" r:id="R78710cc7cd2443b8"/>
    <p:sldId xmlns:r="http://schemas.openxmlformats.org/officeDocument/2006/relationships" id="262" r:id="R06e8160c14f4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94403510c4d36" /><Relationship Type="http://schemas.openxmlformats.org/officeDocument/2006/relationships/slide" Target="/ppt/slides/slide1.xml" Id="R19dca4a07a464754" /><Relationship Type="http://schemas.openxmlformats.org/officeDocument/2006/relationships/slide" Target="/ppt/slides/slide2.xml" Id="R2a9772f7c41b4187" /><Relationship Type="http://schemas.openxmlformats.org/officeDocument/2006/relationships/slide" Target="/ppt/slides/slide3.xml" Id="R6a8c4c753efa4cc1" /><Relationship Type="http://schemas.openxmlformats.org/officeDocument/2006/relationships/slide" Target="/ppt/slides/slide4.xml" Id="R2459a3db770d453c" /><Relationship Type="http://schemas.openxmlformats.org/officeDocument/2006/relationships/slide" Target="/ppt/slides/slide5.xml" Id="R719868b23a774c41" /><Relationship Type="http://schemas.openxmlformats.org/officeDocument/2006/relationships/slide" Target="/ppt/slides/slide6.xml" Id="R78710cc7cd2443b8" /><Relationship Type="http://schemas.openxmlformats.org/officeDocument/2006/relationships/slide" Target="/ppt/slides/slide7.xml" Id="R06e8160c14f4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4a5a731b0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9aa20a9404569" /><Relationship Type="http://schemas.openxmlformats.org/officeDocument/2006/relationships/theme" Target="/ppt/slideMasters/theme/theme1.xml" Id="Rae304ff7996e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9aa20a940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db92cbdc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5760a9cd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34e517d5b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0cca98e6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08ed29f4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eb1f5896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26fdb0825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