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b3d538f2a24e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fc1657d665478d"/>
  </p:sldMasterIdLst>
  <p:sldIdLst>
    <p:sldId xmlns:r="http://schemas.openxmlformats.org/officeDocument/2006/relationships" id="256" r:id="R30896fd1052a4c79"/>
    <p:sldId xmlns:r="http://schemas.openxmlformats.org/officeDocument/2006/relationships" id="257" r:id="Ra2cf7fc261284bd8"/>
    <p:sldId xmlns:r="http://schemas.openxmlformats.org/officeDocument/2006/relationships" id="258" r:id="R323ea13e290b43f2"/>
    <p:sldId xmlns:r="http://schemas.openxmlformats.org/officeDocument/2006/relationships" id="259" r:id="Rbeb3e6f6b4794636"/>
    <p:sldId xmlns:r="http://schemas.openxmlformats.org/officeDocument/2006/relationships" id="260" r:id="R03c689ac18904ae1"/>
    <p:sldId xmlns:r="http://schemas.openxmlformats.org/officeDocument/2006/relationships" id="261" r:id="R116d889a69ab4f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fc1657d665478d" /><Relationship Type="http://schemas.openxmlformats.org/officeDocument/2006/relationships/slide" Target="/ppt/slides/slide1.xml" Id="R30896fd1052a4c79" /><Relationship Type="http://schemas.openxmlformats.org/officeDocument/2006/relationships/slide" Target="/ppt/slides/slide2.xml" Id="Ra2cf7fc261284bd8" /><Relationship Type="http://schemas.openxmlformats.org/officeDocument/2006/relationships/slide" Target="/ppt/slides/slide3.xml" Id="R323ea13e290b43f2" /><Relationship Type="http://schemas.openxmlformats.org/officeDocument/2006/relationships/slide" Target="/ppt/slides/slide4.xml" Id="Rbeb3e6f6b4794636" /><Relationship Type="http://schemas.openxmlformats.org/officeDocument/2006/relationships/slide" Target="/ppt/slides/slide5.xml" Id="R03c689ac18904ae1" /><Relationship Type="http://schemas.openxmlformats.org/officeDocument/2006/relationships/slide" Target="/ppt/slides/slide6.xml" Id="R116d889a69ab4f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096067191445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be83ae02b416b" /><Relationship Type="http://schemas.openxmlformats.org/officeDocument/2006/relationships/theme" Target="/ppt/slideMasters/theme/theme1.xml" Id="R930bba812a624c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0be83ae02b41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4e0f0e5d74c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6cd3d1e0440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ce975fe284d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45226c5bc45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845c5d4124d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1c74197904b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NALPATAD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929 243 285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