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5f8525580040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fcea89e8934898"/>
  </p:sldMasterIdLst>
  <p:sldIdLst>
    <p:sldId xmlns:r="http://schemas.openxmlformats.org/officeDocument/2006/relationships" id="256" r:id="R818c00321cca43c1"/>
    <p:sldId xmlns:r="http://schemas.openxmlformats.org/officeDocument/2006/relationships" id="257" r:id="R32750fee3f194683"/>
    <p:sldId xmlns:r="http://schemas.openxmlformats.org/officeDocument/2006/relationships" id="258" r:id="R0753f492a4c1465e"/>
    <p:sldId xmlns:r="http://schemas.openxmlformats.org/officeDocument/2006/relationships" id="259" r:id="R452261904cb940aa"/>
    <p:sldId xmlns:r="http://schemas.openxmlformats.org/officeDocument/2006/relationships" id="260" r:id="R99ef9f5219574bb1"/>
    <p:sldId xmlns:r="http://schemas.openxmlformats.org/officeDocument/2006/relationships" id="261" r:id="R128bf375778a4498"/>
    <p:sldId xmlns:r="http://schemas.openxmlformats.org/officeDocument/2006/relationships" id="262" r:id="Rd3fa62254d8045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fcea89e8934898" /><Relationship Type="http://schemas.openxmlformats.org/officeDocument/2006/relationships/slide" Target="/ppt/slides/slide1.xml" Id="R818c00321cca43c1" /><Relationship Type="http://schemas.openxmlformats.org/officeDocument/2006/relationships/slide" Target="/ppt/slides/slide2.xml" Id="R32750fee3f194683" /><Relationship Type="http://schemas.openxmlformats.org/officeDocument/2006/relationships/slide" Target="/ppt/slides/slide3.xml" Id="R0753f492a4c1465e" /><Relationship Type="http://schemas.openxmlformats.org/officeDocument/2006/relationships/slide" Target="/ppt/slides/slide4.xml" Id="R452261904cb940aa" /><Relationship Type="http://schemas.openxmlformats.org/officeDocument/2006/relationships/slide" Target="/ppt/slides/slide5.xml" Id="R99ef9f5219574bb1" /><Relationship Type="http://schemas.openxmlformats.org/officeDocument/2006/relationships/slide" Target="/ppt/slides/slide6.xml" Id="R128bf375778a4498" /><Relationship Type="http://schemas.openxmlformats.org/officeDocument/2006/relationships/slide" Target="/ppt/slides/slide7.xml" Id="Rd3fa62254d8045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4d830ec9914c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93bd2d8ac4786" /><Relationship Type="http://schemas.openxmlformats.org/officeDocument/2006/relationships/theme" Target="/ppt/slideMasters/theme/theme1.xml" Id="R297cabd4834040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993bd2d8ac47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74428cd0447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52b5dc19745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9ef7284814a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0a0584a574d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facbe6a8149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dd28537e34c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d6375238b46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J-E NYGÅRD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J-E NYGÅRD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J-E NYGÅRD INVEST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J-E NYGÅRD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J-E NYGÅRD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J-E NYGÅRD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−215 992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3 001 551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11 463 373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11 546 174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J-E NYGÅRD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ERLING NYGÅRD  –  89,6 %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ERLING NYGÅRD  –  10,4 %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J-E NYGÅRD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Grinihagan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2385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929 197 089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J-E NYGÅRD INVEST AS</a:t>
            </a:r>
          </a:p>
        </p:txBody>
      </p:sp>
    </p:spTree>
  </p:cSld>
  <p:clrMapOvr>
    <a:masterClrMapping xmlns:a="http://schemas.openxmlformats.org/drawingml/2006/main"/>
  </p:clrMapOvr>
</p:sld>
</file>