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055f60c3b49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0dc6206b04128"/>
  </p:sldMasterIdLst>
  <p:sldIdLst>
    <p:sldId xmlns:r="http://schemas.openxmlformats.org/officeDocument/2006/relationships" id="256" r:id="R7c347083fee54fea"/>
    <p:sldId xmlns:r="http://schemas.openxmlformats.org/officeDocument/2006/relationships" id="257" r:id="R32b8f90cf35c49f4"/>
    <p:sldId xmlns:r="http://schemas.openxmlformats.org/officeDocument/2006/relationships" id="258" r:id="R1c286bb738a347fe"/>
    <p:sldId xmlns:r="http://schemas.openxmlformats.org/officeDocument/2006/relationships" id="259" r:id="Rbb40540e1dd04cf0"/>
    <p:sldId xmlns:r="http://schemas.openxmlformats.org/officeDocument/2006/relationships" id="260" r:id="R7b790756083546e9"/>
    <p:sldId xmlns:r="http://schemas.openxmlformats.org/officeDocument/2006/relationships" id="261" r:id="R6b942251b161449a"/>
    <p:sldId xmlns:r="http://schemas.openxmlformats.org/officeDocument/2006/relationships" id="262" r:id="R81f07f9ca9fe48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0dc6206b04128" /><Relationship Type="http://schemas.openxmlformats.org/officeDocument/2006/relationships/slide" Target="/ppt/slides/slide1.xml" Id="R7c347083fee54fea" /><Relationship Type="http://schemas.openxmlformats.org/officeDocument/2006/relationships/slide" Target="/ppt/slides/slide2.xml" Id="R32b8f90cf35c49f4" /><Relationship Type="http://schemas.openxmlformats.org/officeDocument/2006/relationships/slide" Target="/ppt/slides/slide3.xml" Id="R1c286bb738a347fe" /><Relationship Type="http://schemas.openxmlformats.org/officeDocument/2006/relationships/slide" Target="/ppt/slides/slide4.xml" Id="Rbb40540e1dd04cf0" /><Relationship Type="http://schemas.openxmlformats.org/officeDocument/2006/relationships/slide" Target="/ppt/slides/slide5.xml" Id="R7b790756083546e9" /><Relationship Type="http://schemas.openxmlformats.org/officeDocument/2006/relationships/slide" Target="/ppt/slides/slide6.xml" Id="R6b942251b161449a" /><Relationship Type="http://schemas.openxmlformats.org/officeDocument/2006/relationships/slide" Target="/ppt/slides/slide7.xml" Id="R81f07f9ca9fe48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2f90f049d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cb8161e3d4af4" /><Relationship Type="http://schemas.openxmlformats.org/officeDocument/2006/relationships/theme" Target="/ppt/slideMasters/theme/theme1.xml" Id="R2516d695770e46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cb8161e3d4a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bd5c29467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184f19c6d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26d1cd812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dc6d1c38e48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3f81f0c7c43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05595d126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82bafcb8041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GOL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GOL HOLDING 2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4 283 676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MØLLERPLASS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Breidokkgutu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929 190 815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