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203c94fd3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49a9ff44e4048"/>
  </p:sldMasterIdLst>
  <p:sldIdLst>
    <p:sldId xmlns:r="http://schemas.openxmlformats.org/officeDocument/2006/relationships" id="256" r:id="Ra555ea551aa04842"/>
    <p:sldId xmlns:r="http://schemas.openxmlformats.org/officeDocument/2006/relationships" id="257" r:id="Rf8ddeb07ce94440c"/>
    <p:sldId xmlns:r="http://schemas.openxmlformats.org/officeDocument/2006/relationships" id="258" r:id="Re6c5547650a5441d"/>
    <p:sldId xmlns:r="http://schemas.openxmlformats.org/officeDocument/2006/relationships" id="259" r:id="Rfc414967956f420b"/>
    <p:sldId xmlns:r="http://schemas.openxmlformats.org/officeDocument/2006/relationships" id="260" r:id="Rb9a177d634a84b42"/>
    <p:sldId xmlns:r="http://schemas.openxmlformats.org/officeDocument/2006/relationships" id="261" r:id="Rcced12af50a6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49a9ff44e4048" /><Relationship Type="http://schemas.openxmlformats.org/officeDocument/2006/relationships/slide" Target="/ppt/slides/slide1.xml" Id="Ra555ea551aa04842" /><Relationship Type="http://schemas.openxmlformats.org/officeDocument/2006/relationships/slide" Target="/ppt/slides/slide2.xml" Id="Rf8ddeb07ce94440c" /><Relationship Type="http://schemas.openxmlformats.org/officeDocument/2006/relationships/slide" Target="/ppt/slides/slide3.xml" Id="Re6c5547650a5441d" /><Relationship Type="http://schemas.openxmlformats.org/officeDocument/2006/relationships/slide" Target="/ppt/slides/slide4.xml" Id="Rfc414967956f420b" /><Relationship Type="http://schemas.openxmlformats.org/officeDocument/2006/relationships/slide" Target="/ppt/slides/slide5.xml" Id="Rb9a177d634a84b42" /><Relationship Type="http://schemas.openxmlformats.org/officeDocument/2006/relationships/slide" Target="/ppt/slides/slide6.xml" Id="Rcced12af50a6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9e6788f4f4f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0b9bf95b4c4e" /><Relationship Type="http://schemas.openxmlformats.org/officeDocument/2006/relationships/theme" Target="/ppt/slideMasters/theme/theme1.xml" Id="Rbdac8f9c12a9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10b9bf95b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c743a0a2048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2db0bb6ba4d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05b4fbbd8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d52d4421c49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5872433ab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ddc573b9a48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GOL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Breidokkgutu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