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a02cd45d8b41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783c552109414f"/>
  </p:sldMasterIdLst>
  <p:sldIdLst>
    <p:sldId xmlns:r="http://schemas.openxmlformats.org/officeDocument/2006/relationships" id="256" r:id="Rb7be8c99b9e443e5"/>
    <p:sldId xmlns:r="http://schemas.openxmlformats.org/officeDocument/2006/relationships" id="257" r:id="R65467bf1440f4dea"/>
    <p:sldId xmlns:r="http://schemas.openxmlformats.org/officeDocument/2006/relationships" id="258" r:id="R4ae4532a8b1d46e9"/>
    <p:sldId xmlns:r="http://schemas.openxmlformats.org/officeDocument/2006/relationships" id="259" r:id="Rc9b58f95aba5445e"/>
    <p:sldId xmlns:r="http://schemas.openxmlformats.org/officeDocument/2006/relationships" id="260" r:id="Rb17ccfe5c01040ff"/>
    <p:sldId xmlns:r="http://schemas.openxmlformats.org/officeDocument/2006/relationships" id="261" r:id="Rcf0a2c37571f4923"/>
    <p:sldId xmlns:r="http://schemas.openxmlformats.org/officeDocument/2006/relationships" id="262" r:id="R29c9fd845b7e4f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83c552109414f" /><Relationship Type="http://schemas.openxmlformats.org/officeDocument/2006/relationships/slide" Target="/ppt/slides/slide1.xml" Id="Rb7be8c99b9e443e5" /><Relationship Type="http://schemas.openxmlformats.org/officeDocument/2006/relationships/slide" Target="/ppt/slides/slide2.xml" Id="R65467bf1440f4dea" /><Relationship Type="http://schemas.openxmlformats.org/officeDocument/2006/relationships/slide" Target="/ppt/slides/slide3.xml" Id="R4ae4532a8b1d46e9" /><Relationship Type="http://schemas.openxmlformats.org/officeDocument/2006/relationships/slide" Target="/ppt/slides/slide4.xml" Id="Rc9b58f95aba5445e" /><Relationship Type="http://schemas.openxmlformats.org/officeDocument/2006/relationships/slide" Target="/ppt/slides/slide5.xml" Id="Rb17ccfe5c01040ff" /><Relationship Type="http://schemas.openxmlformats.org/officeDocument/2006/relationships/slide" Target="/ppt/slides/slide6.xml" Id="Rcf0a2c37571f4923" /><Relationship Type="http://schemas.openxmlformats.org/officeDocument/2006/relationships/slide" Target="/ppt/slides/slide7.xml" Id="R29c9fd845b7e4f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99cac9e8040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6233527da431f" /><Relationship Type="http://schemas.openxmlformats.org/officeDocument/2006/relationships/theme" Target="/ppt/slideMasters/theme/theme1.xml" Id="Rc1af83eeb42147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e6233527da43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29173a8d34b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a0589d8e14e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a62cbebd342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03e99779844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e85d789db4e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bd6f4b4bb44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9b6a673a647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NORGE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371 582 000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2 239 388 000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4 482 475 000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929 185 765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