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83b1e4e9a47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2b4937ba324999"/>
  </p:sldMasterIdLst>
  <p:sldIdLst>
    <p:sldId xmlns:r="http://schemas.openxmlformats.org/officeDocument/2006/relationships" id="256" r:id="R28d7353c23754057"/>
    <p:sldId xmlns:r="http://schemas.openxmlformats.org/officeDocument/2006/relationships" id="257" r:id="R195daa84992548b0"/>
    <p:sldId xmlns:r="http://schemas.openxmlformats.org/officeDocument/2006/relationships" id="258" r:id="Rdd4682b501844690"/>
    <p:sldId xmlns:r="http://schemas.openxmlformats.org/officeDocument/2006/relationships" id="259" r:id="R051a68e7950347f1"/>
    <p:sldId xmlns:r="http://schemas.openxmlformats.org/officeDocument/2006/relationships" id="260" r:id="R2a7d6586e15241c4"/>
    <p:sldId xmlns:r="http://schemas.openxmlformats.org/officeDocument/2006/relationships" id="261" r:id="R44807cfd9cb7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2b4937ba324999" /><Relationship Type="http://schemas.openxmlformats.org/officeDocument/2006/relationships/slide" Target="/ppt/slides/slide1.xml" Id="R28d7353c23754057" /><Relationship Type="http://schemas.openxmlformats.org/officeDocument/2006/relationships/slide" Target="/ppt/slides/slide2.xml" Id="R195daa84992548b0" /><Relationship Type="http://schemas.openxmlformats.org/officeDocument/2006/relationships/slide" Target="/ppt/slides/slide3.xml" Id="Rdd4682b501844690" /><Relationship Type="http://schemas.openxmlformats.org/officeDocument/2006/relationships/slide" Target="/ppt/slides/slide4.xml" Id="R051a68e7950347f1" /><Relationship Type="http://schemas.openxmlformats.org/officeDocument/2006/relationships/slide" Target="/ppt/slides/slide5.xml" Id="R2a7d6586e15241c4" /><Relationship Type="http://schemas.openxmlformats.org/officeDocument/2006/relationships/slide" Target="/ppt/slides/slide6.xml" Id="R44807cfd9cb7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df6e8a95d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d0fd3cef9b4ccd" /><Relationship Type="http://schemas.openxmlformats.org/officeDocument/2006/relationships/theme" Target="/ppt/slideMasters/theme/theme1.xml" Id="R632d6e3aa8d742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d0fd3cef9b4c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49212c7a04e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394e7649041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0eba1cf04f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e6e74fb3a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90856b0543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f7a68681448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 INVEST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929 185 765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 INVEST NORGE AS</a:t>
            </a:r>
          </a:p>
        </p:txBody>
      </p:sp>
    </p:spTree>
  </p:cSld>
  <p:clrMapOvr>
    <a:masterClrMapping xmlns:a="http://schemas.openxmlformats.org/drawingml/2006/main"/>
  </p:clrMapOvr>
</p:sld>
</file>