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67a6f375d441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30b0ec510141a8"/>
  </p:sldMasterIdLst>
  <p:sldIdLst>
    <p:sldId xmlns:r="http://schemas.openxmlformats.org/officeDocument/2006/relationships" id="256" r:id="R4498df7363964516"/>
    <p:sldId xmlns:r="http://schemas.openxmlformats.org/officeDocument/2006/relationships" id="257" r:id="R957db0e46e804c2c"/>
    <p:sldId xmlns:r="http://schemas.openxmlformats.org/officeDocument/2006/relationships" id="258" r:id="R6e60285a600e4763"/>
    <p:sldId xmlns:r="http://schemas.openxmlformats.org/officeDocument/2006/relationships" id="259" r:id="Rc133041498584b82"/>
    <p:sldId xmlns:r="http://schemas.openxmlformats.org/officeDocument/2006/relationships" id="260" r:id="R3f9562c41eef44b0"/>
    <p:sldId xmlns:r="http://schemas.openxmlformats.org/officeDocument/2006/relationships" id="261" r:id="R7c072a92a7bb448f"/>
    <p:sldId xmlns:r="http://schemas.openxmlformats.org/officeDocument/2006/relationships" id="262" r:id="R4fc357fbceda40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0b0ec510141a8" /><Relationship Type="http://schemas.openxmlformats.org/officeDocument/2006/relationships/slide" Target="/ppt/slides/slide1.xml" Id="R4498df7363964516" /><Relationship Type="http://schemas.openxmlformats.org/officeDocument/2006/relationships/slide" Target="/ppt/slides/slide2.xml" Id="R957db0e46e804c2c" /><Relationship Type="http://schemas.openxmlformats.org/officeDocument/2006/relationships/slide" Target="/ppt/slides/slide3.xml" Id="R6e60285a600e4763" /><Relationship Type="http://schemas.openxmlformats.org/officeDocument/2006/relationships/slide" Target="/ppt/slides/slide4.xml" Id="Rc133041498584b82" /><Relationship Type="http://schemas.openxmlformats.org/officeDocument/2006/relationships/slide" Target="/ppt/slides/slide5.xml" Id="R3f9562c41eef44b0" /><Relationship Type="http://schemas.openxmlformats.org/officeDocument/2006/relationships/slide" Target="/ppt/slides/slide6.xml" Id="R7c072a92a7bb448f" /><Relationship Type="http://schemas.openxmlformats.org/officeDocument/2006/relationships/slide" Target="/ppt/slides/slide7.xml" Id="R4fc357fbceda40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f090a4e4bd49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572116be547eb" /><Relationship Type="http://schemas.openxmlformats.org/officeDocument/2006/relationships/theme" Target="/ppt/slideMasters/theme/theme1.xml" Id="Rd010c6f2488746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6572116be547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fcf2363fb4e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56230e8fe43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4b137845240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a237d7b0649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2e8cdd65641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aed28660b48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224ebb7794f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MAMILLIE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MAMILLIE INVEST AS ble etablert [år] og holder til i Tranby.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2 251 004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 JORUNN IRENE VANGEN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Jorunn Mørk, Røssekleiv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3409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929 155 734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