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4f515ec40284ed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a121037147049f2"/>
  </p:sldMasterIdLst>
  <p:sldIdLst>
    <p:sldId xmlns:r="http://schemas.openxmlformats.org/officeDocument/2006/relationships" id="256" r:id="Rda007a0fbcc74e93"/>
    <p:sldId xmlns:r="http://schemas.openxmlformats.org/officeDocument/2006/relationships" id="257" r:id="Rd3ee139ac91b47b6"/>
    <p:sldId xmlns:r="http://schemas.openxmlformats.org/officeDocument/2006/relationships" id="258" r:id="R76efbd67f0ad4e96"/>
    <p:sldId xmlns:r="http://schemas.openxmlformats.org/officeDocument/2006/relationships" id="259" r:id="R29ed2f14b5c04b6e"/>
    <p:sldId xmlns:r="http://schemas.openxmlformats.org/officeDocument/2006/relationships" id="260" r:id="R403a54348e074e0e"/>
    <p:sldId xmlns:r="http://schemas.openxmlformats.org/officeDocument/2006/relationships" id="261" r:id="R8b990c5c26b24393"/>
    <p:sldId xmlns:r="http://schemas.openxmlformats.org/officeDocument/2006/relationships" id="262" r:id="R7e5c585cfbb04a6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a121037147049f2" /><Relationship Type="http://schemas.openxmlformats.org/officeDocument/2006/relationships/slide" Target="/ppt/slides/slide1.xml" Id="Rda007a0fbcc74e93" /><Relationship Type="http://schemas.openxmlformats.org/officeDocument/2006/relationships/slide" Target="/ppt/slides/slide2.xml" Id="Rd3ee139ac91b47b6" /><Relationship Type="http://schemas.openxmlformats.org/officeDocument/2006/relationships/slide" Target="/ppt/slides/slide3.xml" Id="R76efbd67f0ad4e96" /><Relationship Type="http://schemas.openxmlformats.org/officeDocument/2006/relationships/slide" Target="/ppt/slides/slide4.xml" Id="R29ed2f14b5c04b6e" /><Relationship Type="http://schemas.openxmlformats.org/officeDocument/2006/relationships/slide" Target="/ppt/slides/slide5.xml" Id="R403a54348e074e0e" /><Relationship Type="http://schemas.openxmlformats.org/officeDocument/2006/relationships/slide" Target="/ppt/slides/slide6.xml" Id="R8b990c5c26b24393" /><Relationship Type="http://schemas.openxmlformats.org/officeDocument/2006/relationships/slide" Target="/ppt/slides/slide7.xml" Id="R7e5c585cfbb04a6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2d66e0cd63e4ef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9d59e7936d49cd" /><Relationship Type="http://schemas.openxmlformats.org/officeDocument/2006/relationships/theme" Target="/ppt/slideMasters/theme/theme1.xml" Id="R7cb56644b04140f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c9d59e7936d49c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fb0d0611554d1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419a559b5b46d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c43e020c8a485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b98a6ef4da42e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7a039efe35483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3884f289e542a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5c4ded4bea4b1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N.O.A.H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N.O.A.H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N.O.A.H HOLDING AS ble etablert [år] og holder til i Vesterøy.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N.O.A.H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N.O.A.H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N.O.A.H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1 410 210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1 526 922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2 095 090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N.O.A.H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JENSEN KRISTIN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N.O.A.H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Nesebakken 3C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1684 Vesterøy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929 151 526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N.O.A.H HOLDING AS</a:t>
            </a:r>
          </a:p>
        </p:txBody>
      </p:sp>
    </p:spTree>
  </p:cSld>
  <p:clrMapOvr>
    <a:masterClrMapping xmlns:a="http://schemas.openxmlformats.org/drawingml/2006/main"/>
  </p:clrMapOvr>
</p:sld>
</file>