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e2685a15a4c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a24cb27b82428c"/>
  </p:sldMasterIdLst>
  <p:sldIdLst>
    <p:sldId xmlns:r="http://schemas.openxmlformats.org/officeDocument/2006/relationships" id="256" r:id="R1dcff6efd2af4c50"/>
    <p:sldId xmlns:r="http://schemas.openxmlformats.org/officeDocument/2006/relationships" id="257" r:id="R3537d3eeba8e4e58"/>
    <p:sldId xmlns:r="http://schemas.openxmlformats.org/officeDocument/2006/relationships" id="258" r:id="R93ee05750c0244b3"/>
    <p:sldId xmlns:r="http://schemas.openxmlformats.org/officeDocument/2006/relationships" id="259" r:id="R744ac769501e4678"/>
    <p:sldId xmlns:r="http://schemas.openxmlformats.org/officeDocument/2006/relationships" id="260" r:id="Rd13b8d581b2d44c3"/>
    <p:sldId xmlns:r="http://schemas.openxmlformats.org/officeDocument/2006/relationships" id="261" r:id="R38e4993e8ac44a8a"/>
    <p:sldId xmlns:r="http://schemas.openxmlformats.org/officeDocument/2006/relationships" id="262" r:id="R60454027288843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24cb27b82428c" /><Relationship Type="http://schemas.openxmlformats.org/officeDocument/2006/relationships/slide" Target="/ppt/slides/slide1.xml" Id="R1dcff6efd2af4c50" /><Relationship Type="http://schemas.openxmlformats.org/officeDocument/2006/relationships/slide" Target="/ppt/slides/slide2.xml" Id="R3537d3eeba8e4e58" /><Relationship Type="http://schemas.openxmlformats.org/officeDocument/2006/relationships/slide" Target="/ppt/slides/slide3.xml" Id="R93ee05750c0244b3" /><Relationship Type="http://schemas.openxmlformats.org/officeDocument/2006/relationships/slide" Target="/ppt/slides/slide4.xml" Id="R744ac769501e4678" /><Relationship Type="http://schemas.openxmlformats.org/officeDocument/2006/relationships/slide" Target="/ppt/slides/slide5.xml" Id="Rd13b8d581b2d44c3" /><Relationship Type="http://schemas.openxmlformats.org/officeDocument/2006/relationships/slide" Target="/ppt/slides/slide6.xml" Id="R38e4993e8ac44a8a" /><Relationship Type="http://schemas.openxmlformats.org/officeDocument/2006/relationships/slide" Target="/ppt/slides/slide7.xml" Id="R60454027288843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dae76a23b49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4e96d6b104d5a" /><Relationship Type="http://schemas.openxmlformats.org/officeDocument/2006/relationships/theme" Target="/ppt/slideMasters/theme/theme1.xml" Id="Rfd02fd427c2e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e4e96d6b10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ef157904e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22dd7527f42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47e9796a042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09710732b44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11538c28344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b2272d2e04e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e78cf60114d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HALIFAX MC&amp;E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HALIFAX MC&amp;E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1 309 223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HENRIC ANDERS HESTERSKOG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929 064 941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