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f08d2952874d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39298b318d4ae0"/>
  </p:sldMasterIdLst>
  <p:sldIdLst>
    <p:sldId xmlns:r="http://schemas.openxmlformats.org/officeDocument/2006/relationships" id="256" r:id="Rf3b5ade85ce647b6"/>
    <p:sldId xmlns:r="http://schemas.openxmlformats.org/officeDocument/2006/relationships" id="257" r:id="R9395bed6fb4b42a8"/>
    <p:sldId xmlns:r="http://schemas.openxmlformats.org/officeDocument/2006/relationships" id="258" r:id="Re20263efa06e41be"/>
    <p:sldId xmlns:r="http://schemas.openxmlformats.org/officeDocument/2006/relationships" id="259" r:id="R0ac43830633a4020"/>
    <p:sldId xmlns:r="http://schemas.openxmlformats.org/officeDocument/2006/relationships" id="260" r:id="Rdeae9222e3fa4288"/>
    <p:sldId xmlns:r="http://schemas.openxmlformats.org/officeDocument/2006/relationships" id="261" r:id="Rd28d216a374940f6"/>
    <p:sldId xmlns:r="http://schemas.openxmlformats.org/officeDocument/2006/relationships" id="262" r:id="Ra654eec1052b4c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9298b318d4ae0" /><Relationship Type="http://schemas.openxmlformats.org/officeDocument/2006/relationships/slide" Target="/ppt/slides/slide1.xml" Id="Rf3b5ade85ce647b6" /><Relationship Type="http://schemas.openxmlformats.org/officeDocument/2006/relationships/slide" Target="/ppt/slides/slide2.xml" Id="R9395bed6fb4b42a8" /><Relationship Type="http://schemas.openxmlformats.org/officeDocument/2006/relationships/slide" Target="/ppt/slides/slide3.xml" Id="Re20263efa06e41be" /><Relationship Type="http://schemas.openxmlformats.org/officeDocument/2006/relationships/slide" Target="/ppt/slides/slide4.xml" Id="R0ac43830633a4020" /><Relationship Type="http://schemas.openxmlformats.org/officeDocument/2006/relationships/slide" Target="/ppt/slides/slide5.xml" Id="Rdeae9222e3fa4288" /><Relationship Type="http://schemas.openxmlformats.org/officeDocument/2006/relationships/slide" Target="/ppt/slides/slide6.xml" Id="Rd28d216a374940f6" /><Relationship Type="http://schemas.openxmlformats.org/officeDocument/2006/relationships/slide" Target="/ppt/slides/slide7.xml" Id="Ra654eec1052b4c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a59fd126a43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a8c3642d04d93" /><Relationship Type="http://schemas.openxmlformats.org/officeDocument/2006/relationships/theme" Target="/ppt/slideMasters/theme/theme1.xml" Id="Rb549ed0b516d4e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2a8c3642d04d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7b08fe96e49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26902df1b43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eb461fc674b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2b6b1b2b14b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a1740fe0843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aaafd21be4a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90627c8fe4f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HOLDING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HOLDING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HOLDING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HOLDING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HOLDING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HOLDING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−143 137 000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844 535 000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4 286 787 000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4 807 709 000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HOLDING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 SVEAAS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HOLDING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Dokkveien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929 060 261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HOLDING</a:t>
            </a:r>
          </a:p>
        </p:txBody>
      </p:sp>
    </p:spTree>
  </p:cSld>
  <p:clrMapOvr>
    <a:masterClrMapping xmlns:a="http://schemas.openxmlformats.org/drawingml/2006/main"/>
  </p:clrMapOvr>
</p:sld>
</file>