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580109da8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e735a2a9149c0"/>
  </p:sldMasterIdLst>
  <p:sldIdLst>
    <p:sldId xmlns:r="http://schemas.openxmlformats.org/officeDocument/2006/relationships" id="256" r:id="R198bc4bb884343dc"/>
    <p:sldId xmlns:r="http://schemas.openxmlformats.org/officeDocument/2006/relationships" id="257" r:id="R4fe05e47dc97478c"/>
    <p:sldId xmlns:r="http://schemas.openxmlformats.org/officeDocument/2006/relationships" id="258" r:id="R781a8479da4e468c"/>
    <p:sldId xmlns:r="http://schemas.openxmlformats.org/officeDocument/2006/relationships" id="259" r:id="Rb3c70a8d47454e7a"/>
    <p:sldId xmlns:r="http://schemas.openxmlformats.org/officeDocument/2006/relationships" id="260" r:id="R288bfba630414556"/>
    <p:sldId xmlns:r="http://schemas.openxmlformats.org/officeDocument/2006/relationships" id="261" r:id="R710c4aae2af6475c"/>
    <p:sldId xmlns:r="http://schemas.openxmlformats.org/officeDocument/2006/relationships" id="262" r:id="R5e58e721bc36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e735a2a9149c0" /><Relationship Type="http://schemas.openxmlformats.org/officeDocument/2006/relationships/slide" Target="/ppt/slides/slide1.xml" Id="R198bc4bb884343dc" /><Relationship Type="http://schemas.openxmlformats.org/officeDocument/2006/relationships/slide" Target="/ppt/slides/slide2.xml" Id="R4fe05e47dc97478c" /><Relationship Type="http://schemas.openxmlformats.org/officeDocument/2006/relationships/slide" Target="/ppt/slides/slide3.xml" Id="R781a8479da4e468c" /><Relationship Type="http://schemas.openxmlformats.org/officeDocument/2006/relationships/slide" Target="/ppt/slides/slide4.xml" Id="Rb3c70a8d47454e7a" /><Relationship Type="http://schemas.openxmlformats.org/officeDocument/2006/relationships/slide" Target="/ppt/slides/slide5.xml" Id="R288bfba630414556" /><Relationship Type="http://schemas.openxmlformats.org/officeDocument/2006/relationships/slide" Target="/ppt/slides/slide6.xml" Id="R710c4aae2af6475c" /><Relationship Type="http://schemas.openxmlformats.org/officeDocument/2006/relationships/slide" Target="/ppt/slides/slide7.xml" Id="R5e58e721bc36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0cdc42b09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049d5b11f410b" /><Relationship Type="http://schemas.openxmlformats.org/officeDocument/2006/relationships/theme" Target="/ppt/slideMasters/theme/theme1.xml" Id="R05a283044dce4f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049d5b11f41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46ea44496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e909d83c749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f7695a1f946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294e62f12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0a4c51dc84b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ff2698ec3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14dd1f39b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NRP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19 914 271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9 379 019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929 030 273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