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fa9cc6e9db3444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e0346f1545e4672"/>
  </p:sldMasterIdLst>
  <p:sldIdLst>
    <p:sldId xmlns:r="http://schemas.openxmlformats.org/officeDocument/2006/relationships" id="256" r:id="R1f2dde83231849b6"/>
    <p:sldId xmlns:r="http://schemas.openxmlformats.org/officeDocument/2006/relationships" id="257" r:id="R9c6883b1a7134ff0"/>
    <p:sldId xmlns:r="http://schemas.openxmlformats.org/officeDocument/2006/relationships" id="258" r:id="R17797394f5a94110"/>
    <p:sldId xmlns:r="http://schemas.openxmlformats.org/officeDocument/2006/relationships" id="259" r:id="Rb39a258d93014fd5"/>
    <p:sldId xmlns:r="http://schemas.openxmlformats.org/officeDocument/2006/relationships" id="260" r:id="R8f190fac4c974500"/>
    <p:sldId xmlns:r="http://schemas.openxmlformats.org/officeDocument/2006/relationships" id="261" r:id="R4fb9cbd5760e4893"/>
    <p:sldId xmlns:r="http://schemas.openxmlformats.org/officeDocument/2006/relationships" id="262" r:id="R2d312aa0428b494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e0346f1545e4672" /><Relationship Type="http://schemas.openxmlformats.org/officeDocument/2006/relationships/slide" Target="/ppt/slides/slide1.xml" Id="R1f2dde83231849b6" /><Relationship Type="http://schemas.openxmlformats.org/officeDocument/2006/relationships/slide" Target="/ppt/slides/slide2.xml" Id="R9c6883b1a7134ff0" /><Relationship Type="http://schemas.openxmlformats.org/officeDocument/2006/relationships/slide" Target="/ppt/slides/slide3.xml" Id="R17797394f5a94110" /><Relationship Type="http://schemas.openxmlformats.org/officeDocument/2006/relationships/slide" Target="/ppt/slides/slide4.xml" Id="Rb39a258d93014fd5" /><Relationship Type="http://schemas.openxmlformats.org/officeDocument/2006/relationships/slide" Target="/ppt/slides/slide5.xml" Id="R8f190fac4c974500" /><Relationship Type="http://schemas.openxmlformats.org/officeDocument/2006/relationships/slide" Target="/ppt/slides/slide6.xml" Id="R4fb9cbd5760e4893" /><Relationship Type="http://schemas.openxmlformats.org/officeDocument/2006/relationships/slide" Target="/ppt/slides/slide7.xml" Id="R2d312aa0428b494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8058f01276d4c4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af0e62e87e04fab" /><Relationship Type="http://schemas.openxmlformats.org/officeDocument/2006/relationships/theme" Target="/ppt/slideMasters/theme/theme1.xml" Id="Rf680fec6a9b440b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af0e62e87e04fa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b03bf59d27f47e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969bc228f2f4d1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b32c0fc89a647c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c423f6c824446a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6f7470c02f146c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3714c7aa7674b71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d8056a9dcee4f4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TOUCH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TOUCH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TOUCH HOLDING AS ble etablert [år] og holder til i Porsgrunn.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TOUCH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TOUCH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TOUCH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430 800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−84 486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−455 125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5 136 708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6 096 173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TOUCH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HOLM INVESTERING AS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OROD AS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TOUCH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Movegen 40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3946 Porsgrunn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929 028 813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TOUCH HOLDING AS</a:t>
            </a:r>
          </a:p>
        </p:txBody>
      </p:sp>
    </p:spTree>
  </p:cSld>
  <p:clrMapOvr>
    <a:masterClrMapping xmlns:a="http://schemas.openxmlformats.org/drawingml/2006/main"/>
  </p:clrMapOvr>
</p:sld>
</file>