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777ba1347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c07379e164b0a"/>
  </p:sldMasterIdLst>
  <p:sldIdLst>
    <p:sldId xmlns:r="http://schemas.openxmlformats.org/officeDocument/2006/relationships" id="256" r:id="Rd685bf31e4c34aff"/>
    <p:sldId xmlns:r="http://schemas.openxmlformats.org/officeDocument/2006/relationships" id="257" r:id="R42ce7af439914516"/>
    <p:sldId xmlns:r="http://schemas.openxmlformats.org/officeDocument/2006/relationships" id="258" r:id="R203677e98d104a0c"/>
    <p:sldId xmlns:r="http://schemas.openxmlformats.org/officeDocument/2006/relationships" id="259" r:id="R5dc48d6798dd4abd"/>
    <p:sldId xmlns:r="http://schemas.openxmlformats.org/officeDocument/2006/relationships" id="260" r:id="R3fb979948b2e4995"/>
    <p:sldId xmlns:r="http://schemas.openxmlformats.org/officeDocument/2006/relationships" id="261" r:id="R770fe678392f42d2"/>
    <p:sldId xmlns:r="http://schemas.openxmlformats.org/officeDocument/2006/relationships" id="262" r:id="R857bbd3a0ead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c07379e164b0a" /><Relationship Type="http://schemas.openxmlformats.org/officeDocument/2006/relationships/slide" Target="/ppt/slides/slide1.xml" Id="Rd685bf31e4c34aff" /><Relationship Type="http://schemas.openxmlformats.org/officeDocument/2006/relationships/slide" Target="/ppt/slides/slide2.xml" Id="R42ce7af439914516" /><Relationship Type="http://schemas.openxmlformats.org/officeDocument/2006/relationships/slide" Target="/ppt/slides/slide3.xml" Id="R203677e98d104a0c" /><Relationship Type="http://schemas.openxmlformats.org/officeDocument/2006/relationships/slide" Target="/ppt/slides/slide4.xml" Id="R5dc48d6798dd4abd" /><Relationship Type="http://schemas.openxmlformats.org/officeDocument/2006/relationships/slide" Target="/ppt/slides/slide5.xml" Id="R3fb979948b2e4995" /><Relationship Type="http://schemas.openxmlformats.org/officeDocument/2006/relationships/slide" Target="/ppt/slides/slide6.xml" Id="R770fe678392f42d2" /><Relationship Type="http://schemas.openxmlformats.org/officeDocument/2006/relationships/slide" Target="/ppt/slides/slide7.xml" Id="R857bbd3a0ead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28f3891a2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ffa41a934135" /><Relationship Type="http://schemas.openxmlformats.org/officeDocument/2006/relationships/theme" Target="/ppt/slideMasters/theme/theme1.xml" Id="R62791eb11bd6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affa41a93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b1dfa5fe448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09e4fdbf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51facb55e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333144dd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4beed5ac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dc4d519e1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b2784934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