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c5459ae54c542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de20380b744eda"/>
  </p:sldMasterIdLst>
  <p:sldIdLst>
    <p:sldId xmlns:r="http://schemas.openxmlformats.org/officeDocument/2006/relationships" id="256" r:id="R50ecf95319794167"/>
    <p:sldId xmlns:r="http://schemas.openxmlformats.org/officeDocument/2006/relationships" id="257" r:id="Rc32325aeb3be4cd4"/>
    <p:sldId xmlns:r="http://schemas.openxmlformats.org/officeDocument/2006/relationships" id="258" r:id="Ree2493c6cbf248f8"/>
    <p:sldId xmlns:r="http://schemas.openxmlformats.org/officeDocument/2006/relationships" id="259" r:id="Ra13935962af24e2f"/>
    <p:sldId xmlns:r="http://schemas.openxmlformats.org/officeDocument/2006/relationships" id="260" r:id="R20018e36ee9044a0"/>
    <p:sldId xmlns:r="http://schemas.openxmlformats.org/officeDocument/2006/relationships" id="261" r:id="R09d4a559626043e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de20380b744eda" /><Relationship Type="http://schemas.openxmlformats.org/officeDocument/2006/relationships/slide" Target="/ppt/slides/slide1.xml" Id="R50ecf95319794167" /><Relationship Type="http://schemas.openxmlformats.org/officeDocument/2006/relationships/slide" Target="/ppt/slides/slide2.xml" Id="Rc32325aeb3be4cd4" /><Relationship Type="http://schemas.openxmlformats.org/officeDocument/2006/relationships/slide" Target="/ppt/slides/slide3.xml" Id="Ree2493c6cbf248f8" /><Relationship Type="http://schemas.openxmlformats.org/officeDocument/2006/relationships/slide" Target="/ppt/slides/slide4.xml" Id="Ra13935962af24e2f" /><Relationship Type="http://schemas.openxmlformats.org/officeDocument/2006/relationships/slide" Target="/ppt/slides/slide5.xml" Id="R20018e36ee9044a0" /><Relationship Type="http://schemas.openxmlformats.org/officeDocument/2006/relationships/slide" Target="/ppt/slides/slide6.xml" Id="R09d4a559626043e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3bf2077d2d43f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a3f4131b324f09" /><Relationship Type="http://schemas.openxmlformats.org/officeDocument/2006/relationships/theme" Target="/ppt/slideMasters/theme/theme1.xml" Id="R413ec05c4ae644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a3f4131b324f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f71620f20c449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7ee52474ba4a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49cac8d32b46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9c72017419449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0745edc6c246b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cb450ffcf043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PROBABLY NOTHING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Løvenskiolds gate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928 994 635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