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b52d687abace4e98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bce5aef0768e4dfb"/>
  </p:sldMasterIdLst>
  <p:sldIdLst>
    <p:sldId xmlns:r="http://schemas.openxmlformats.org/officeDocument/2006/relationships" id="256" r:id="R7ecbe52e6bf94645"/>
    <p:sldId xmlns:r="http://schemas.openxmlformats.org/officeDocument/2006/relationships" id="257" r:id="R048addab29884f78"/>
    <p:sldId xmlns:r="http://schemas.openxmlformats.org/officeDocument/2006/relationships" id="258" r:id="R830c0660e46a42f7"/>
    <p:sldId xmlns:r="http://schemas.openxmlformats.org/officeDocument/2006/relationships" id="259" r:id="R3f3936a3e2d14881"/>
    <p:sldId xmlns:r="http://schemas.openxmlformats.org/officeDocument/2006/relationships" id="260" r:id="R293075793fb14ba1"/>
    <p:sldId xmlns:r="http://schemas.openxmlformats.org/officeDocument/2006/relationships" id="261" r:id="Ra0a1a917aed44eec"/>
    <p:sldId xmlns:r="http://schemas.openxmlformats.org/officeDocument/2006/relationships" id="262" r:id="R1eb3362f994745cd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ce5aef0768e4dfb" /><Relationship Type="http://schemas.openxmlformats.org/officeDocument/2006/relationships/slide" Target="/ppt/slides/slide1.xml" Id="R7ecbe52e6bf94645" /><Relationship Type="http://schemas.openxmlformats.org/officeDocument/2006/relationships/slide" Target="/ppt/slides/slide2.xml" Id="R048addab29884f78" /><Relationship Type="http://schemas.openxmlformats.org/officeDocument/2006/relationships/slide" Target="/ppt/slides/slide3.xml" Id="R830c0660e46a42f7" /><Relationship Type="http://schemas.openxmlformats.org/officeDocument/2006/relationships/slide" Target="/ppt/slides/slide4.xml" Id="R3f3936a3e2d14881" /><Relationship Type="http://schemas.openxmlformats.org/officeDocument/2006/relationships/slide" Target="/ppt/slides/slide5.xml" Id="R293075793fb14ba1" /><Relationship Type="http://schemas.openxmlformats.org/officeDocument/2006/relationships/slide" Target="/ppt/slides/slide6.xml" Id="Ra0a1a917aed44eec" /><Relationship Type="http://schemas.openxmlformats.org/officeDocument/2006/relationships/slide" Target="/ppt/slides/slide7.xml" Id="R1eb3362f994745cd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075dc7d665d4cbb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31218400323462d" /><Relationship Type="http://schemas.openxmlformats.org/officeDocument/2006/relationships/theme" Target="/ppt/slideMasters/theme/theme1.xml" Id="R4f26adaf69a34507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431218400323462d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deb72097a884518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3579f52b4904f86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b60fdb650784960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c338ac821ac498b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802f27d876a4056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02d6ec70f6445cd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82ba26a27b94ca3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AS GRANLUND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AS GRANLUND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AS GRANLUND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AS GRANLUND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AS GRANLUND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AS GRANLUND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−31 999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810 192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11 616 873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12 420 433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AS GRANLUND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AASE CAROLINE ASKVIG BERG  –  14,8 %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GUDBRAND LYCH ASKVIG  –  14,8 %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LEIV ASKVIG  –  14,8 %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TERJE ASKVIG  –  14,8 %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AASE CAROLINE ASKVIG BERG  –  10,2 %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GUDBRAND LYCH ASKVIG  –  10,2 %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AS GRANLUND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Madserud allé 25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0274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928 975 835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AS GRANLUND</a:t>
            </a:r>
          </a:p>
        </p:txBody>
      </p:sp>
    </p:spTree>
  </p:cSld>
  <p:clrMapOvr>
    <a:masterClrMapping xmlns:a="http://schemas.openxmlformats.org/drawingml/2006/main"/>
  </p:clrMapOvr>
</p:sld>
</file>