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7cf1d7ea278417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32b5642f6b54818"/>
  </p:sldMasterIdLst>
  <p:sldIdLst>
    <p:sldId xmlns:r="http://schemas.openxmlformats.org/officeDocument/2006/relationships" id="256" r:id="Rb3499dcee75b413d"/>
    <p:sldId xmlns:r="http://schemas.openxmlformats.org/officeDocument/2006/relationships" id="257" r:id="R98db725caa6943b1"/>
    <p:sldId xmlns:r="http://schemas.openxmlformats.org/officeDocument/2006/relationships" id="258" r:id="Rb6509a0044e64ab4"/>
    <p:sldId xmlns:r="http://schemas.openxmlformats.org/officeDocument/2006/relationships" id="259" r:id="Rcc868fc5eb0b4352"/>
    <p:sldId xmlns:r="http://schemas.openxmlformats.org/officeDocument/2006/relationships" id="260" r:id="R4cfdca77c80c43f1"/>
    <p:sldId xmlns:r="http://schemas.openxmlformats.org/officeDocument/2006/relationships" id="261" r:id="R8e96244294fc4f75"/>
    <p:sldId xmlns:r="http://schemas.openxmlformats.org/officeDocument/2006/relationships" id="262" r:id="Rc1bbd81e5764437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32b5642f6b54818" /><Relationship Type="http://schemas.openxmlformats.org/officeDocument/2006/relationships/slide" Target="/ppt/slides/slide1.xml" Id="Rb3499dcee75b413d" /><Relationship Type="http://schemas.openxmlformats.org/officeDocument/2006/relationships/slide" Target="/ppt/slides/slide2.xml" Id="R98db725caa6943b1" /><Relationship Type="http://schemas.openxmlformats.org/officeDocument/2006/relationships/slide" Target="/ppt/slides/slide3.xml" Id="Rb6509a0044e64ab4" /><Relationship Type="http://schemas.openxmlformats.org/officeDocument/2006/relationships/slide" Target="/ppt/slides/slide4.xml" Id="Rcc868fc5eb0b4352" /><Relationship Type="http://schemas.openxmlformats.org/officeDocument/2006/relationships/slide" Target="/ppt/slides/slide5.xml" Id="R4cfdca77c80c43f1" /><Relationship Type="http://schemas.openxmlformats.org/officeDocument/2006/relationships/slide" Target="/ppt/slides/slide6.xml" Id="R8e96244294fc4f75" /><Relationship Type="http://schemas.openxmlformats.org/officeDocument/2006/relationships/slide" Target="/ppt/slides/slide7.xml" Id="Rc1bbd81e5764437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1fd98f0730643c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7149513c12401f" /><Relationship Type="http://schemas.openxmlformats.org/officeDocument/2006/relationships/theme" Target="/ppt/slideMasters/theme/theme1.xml" Id="Ra0c140aa2de8455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e7149513c12401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43e5e660c445c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135f7da30e4c3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5350b8e333461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468725ce774c5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6570e12368465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db0539b6b1404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ab30deb72a439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LEIHOLMEN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LEIHOLMEN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LEIHOLMEN AS ble etablert [år] og holder til i Sund I Lofoten.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LEIHOLMEN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LEIHOLMEN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LEIHOLMEN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100 000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91 063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91 063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547 329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568 016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LEIHOLMEN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STÅLE OLSEN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LEIHOLMEN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Sundveien 157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8384 Sund I Lofoten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928 974 855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LEIHOLMEN AS</a:t>
            </a:r>
          </a:p>
        </p:txBody>
      </p:sp>
    </p:spTree>
  </p:cSld>
  <p:clrMapOvr>
    <a:masterClrMapping xmlns:a="http://schemas.openxmlformats.org/drawingml/2006/main"/>
  </p:clrMapOvr>
</p:sld>
</file>