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6676460adb4a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ffb26ee3cf434a"/>
  </p:sldMasterIdLst>
  <p:sldIdLst>
    <p:sldId xmlns:r="http://schemas.openxmlformats.org/officeDocument/2006/relationships" id="256" r:id="R020d6c63d5f946b5"/>
    <p:sldId xmlns:r="http://schemas.openxmlformats.org/officeDocument/2006/relationships" id="257" r:id="R6269a7f921bb4c76"/>
    <p:sldId xmlns:r="http://schemas.openxmlformats.org/officeDocument/2006/relationships" id="258" r:id="R2b244c669e73418f"/>
    <p:sldId xmlns:r="http://schemas.openxmlformats.org/officeDocument/2006/relationships" id="259" r:id="Rbb41dc5f65934789"/>
    <p:sldId xmlns:r="http://schemas.openxmlformats.org/officeDocument/2006/relationships" id="260" r:id="R8715e9fe552c40f6"/>
    <p:sldId xmlns:r="http://schemas.openxmlformats.org/officeDocument/2006/relationships" id="261" r:id="Re13a04765b1746b3"/>
    <p:sldId xmlns:r="http://schemas.openxmlformats.org/officeDocument/2006/relationships" id="262" r:id="R096bf934a7354e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ffb26ee3cf434a" /><Relationship Type="http://schemas.openxmlformats.org/officeDocument/2006/relationships/slide" Target="/ppt/slides/slide1.xml" Id="R020d6c63d5f946b5" /><Relationship Type="http://schemas.openxmlformats.org/officeDocument/2006/relationships/slide" Target="/ppt/slides/slide2.xml" Id="R6269a7f921bb4c76" /><Relationship Type="http://schemas.openxmlformats.org/officeDocument/2006/relationships/slide" Target="/ppt/slides/slide3.xml" Id="R2b244c669e73418f" /><Relationship Type="http://schemas.openxmlformats.org/officeDocument/2006/relationships/slide" Target="/ppt/slides/slide4.xml" Id="Rbb41dc5f65934789" /><Relationship Type="http://schemas.openxmlformats.org/officeDocument/2006/relationships/slide" Target="/ppt/slides/slide5.xml" Id="R8715e9fe552c40f6" /><Relationship Type="http://schemas.openxmlformats.org/officeDocument/2006/relationships/slide" Target="/ppt/slides/slide6.xml" Id="Re13a04765b1746b3" /><Relationship Type="http://schemas.openxmlformats.org/officeDocument/2006/relationships/slide" Target="/ppt/slides/slide7.xml" Id="R096bf934a7354e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878761885647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6643213e14c40" /><Relationship Type="http://schemas.openxmlformats.org/officeDocument/2006/relationships/theme" Target="/ppt/slideMasters/theme/theme1.xml" Id="R0cfcff93f00b4e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16643213e14c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52784175b4b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eb710affe46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b202e81a343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99eb7c22749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6739112d040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b5afab5bf4a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3eab5c41945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JORNES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JORNES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557 722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2 803 809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2 953 809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TORNES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NJÅL ØSTERHUS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Welhavens 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928 929 604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JORNES INVEST AS</a:t>
            </a:r>
          </a:p>
        </p:txBody>
      </p:sp>
    </p:spTree>
  </p:cSld>
  <p:clrMapOvr>
    <a:masterClrMapping xmlns:a="http://schemas.openxmlformats.org/drawingml/2006/main"/>
  </p:clrMapOvr>
</p:sld>
</file>