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47340b5cf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0c334c0294351"/>
  </p:sldMasterIdLst>
  <p:sldIdLst>
    <p:sldId xmlns:r="http://schemas.openxmlformats.org/officeDocument/2006/relationships" id="256" r:id="Rae44a09d5b2d4573"/>
    <p:sldId xmlns:r="http://schemas.openxmlformats.org/officeDocument/2006/relationships" id="257" r:id="R2a6439fd8c1b43e0"/>
    <p:sldId xmlns:r="http://schemas.openxmlformats.org/officeDocument/2006/relationships" id="258" r:id="R9df9d3b4a71d46f5"/>
    <p:sldId xmlns:r="http://schemas.openxmlformats.org/officeDocument/2006/relationships" id="259" r:id="R7aff4d3ecea448f4"/>
    <p:sldId xmlns:r="http://schemas.openxmlformats.org/officeDocument/2006/relationships" id="260" r:id="Rb60d841a195e41ae"/>
    <p:sldId xmlns:r="http://schemas.openxmlformats.org/officeDocument/2006/relationships" id="261" r:id="R117c3cf98e30460e"/>
    <p:sldId xmlns:r="http://schemas.openxmlformats.org/officeDocument/2006/relationships" id="262" r:id="R6fec22b3c7ce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0c334c0294351" /><Relationship Type="http://schemas.openxmlformats.org/officeDocument/2006/relationships/slide" Target="/ppt/slides/slide1.xml" Id="Rae44a09d5b2d4573" /><Relationship Type="http://schemas.openxmlformats.org/officeDocument/2006/relationships/slide" Target="/ppt/slides/slide2.xml" Id="R2a6439fd8c1b43e0" /><Relationship Type="http://schemas.openxmlformats.org/officeDocument/2006/relationships/slide" Target="/ppt/slides/slide3.xml" Id="R9df9d3b4a71d46f5" /><Relationship Type="http://schemas.openxmlformats.org/officeDocument/2006/relationships/slide" Target="/ppt/slides/slide4.xml" Id="R7aff4d3ecea448f4" /><Relationship Type="http://schemas.openxmlformats.org/officeDocument/2006/relationships/slide" Target="/ppt/slides/slide5.xml" Id="Rb60d841a195e41ae" /><Relationship Type="http://schemas.openxmlformats.org/officeDocument/2006/relationships/slide" Target="/ppt/slides/slide6.xml" Id="R117c3cf98e30460e" /><Relationship Type="http://schemas.openxmlformats.org/officeDocument/2006/relationships/slide" Target="/ppt/slides/slide7.xml" Id="R6fec22b3c7ce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f103cac49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5821f3a54882" /><Relationship Type="http://schemas.openxmlformats.org/officeDocument/2006/relationships/theme" Target="/ppt/slideMasters/theme/theme1.xml" Id="R83064341961441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c5821f3a5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064e8895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27d4ec1e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04a89f54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6d803869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5dffd466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69adb95fd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40015e000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76 757 778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76 870 740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