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38c76b2cd247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41e33eeb914ac0"/>
  </p:sldMasterIdLst>
  <p:sldIdLst>
    <p:sldId xmlns:r="http://schemas.openxmlformats.org/officeDocument/2006/relationships" id="256" r:id="R7a2367d91b6e4b69"/>
    <p:sldId xmlns:r="http://schemas.openxmlformats.org/officeDocument/2006/relationships" id="257" r:id="R057b33d4591a473d"/>
    <p:sldId xmlns:r="http://schemas.openxmlformats.org/officeDocument/2006/relationships" id="258" r:id="R1861a6c3ce534076"/>
    <p:sldId xmlns:r="http://schemas.openxmlformats.org/officeDocument/2006/relationships" id="259" r:id="R2bb853d789cf4444"/>
    <p:sldId xmlns:r="http://schemas.openxmlformats.org/officeDocument/2006/relationships" id="260" r:id="R6152b5ca52724a7f"/>
    <p:sldId xmlns:r="http://schemas.openxmlformats.org/officeDocument/2006/relationships" id="261" r:id="R79b66e75cd79449f"/>
    <p:sldId xmlns:r="http://schemas.openxmlformats.org/officeDocument/2006/relationships" id="262" r:id="R3bb6c269558f42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1e33eeb914ac0" /><Relationship Type="http://schemas.openxmlformats.org/officeDocument/2006/relationships/slide" Target="/ppt/slides/slide1.xml" Id="R7a2367d91b6e4b69" /><Relationship Type="http://schemas.openxmlformats.org/officeDocument/2006/relationships/slide" Target="/ppt/slides/slide2.xml" Id="R057b33d4591a473d" /><Relationship Type="http://schemas.openxmlformats.org/officeDocument/2006/relationships/slide" Target="/ppt/slides/slide3.xml" Id="R1861a6c3ce534076" /><Relationship Type="http://schemas.openxmlformats.org/officeDocument/2006/relationships/slide" Target="/ppt/slides/slide4.xml" Id="R2bb853d789cf4444" /><Relationship Type="http://schemas.openxmlformats.org/officeDocument/2006/relationships/slide" Target="/ppt/slides/slide5.xml" Id="R6152b5ca52724a7f" /><Relationship Type="http://schemas.openxmlformats.org/officeDocument/2006/relationships/slide" Target="/ppt/slides/slide6.xml" Id="R79b66e75cd79449f" /><Relationship Type="http://schemas.openxmlformats.org/officeDocument/2006/relationships/slide" Target="/ppt/slides/slide7.xml" Id="R3bb6c269558f42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7d8df44de648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ac058fab04b4d" /><Relationship Type="http://schemas.openxmlformats.org/officeDocument/2006/relationships/theme" Target="/ppt/slideMasters/theme/theme1.xml" Id="R0dbee0a0604a4e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bac058fab04b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a12999a314a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a62927db24d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47bc8819f47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eeac83a9045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82c5a409e49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1b35500f448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bdb95d9a74b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CRIEBER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CRIEBER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CRIEBER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CRIEBER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CRIEBER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CRIEBER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4 464 191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61 183 616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65 625 960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CRIEBER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CARL AUGUST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CRIEBER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928 928 683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CRIEBER INVEST AS</a:t>
            </a:r>
          </a:p>
        </p:txBody>
      </p:sp>
    </p:spTree>
  </p:cSld>
  <p:clrMapOvr>
    <a:masterClrMapping xmlns:a="http://schemas.openxmlformats.org/drawingml/2006/main"/>
  </p:clrMapOvr>
</p:sld>
</file>