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06e733e74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6d13dc8bd4527"/>
  </p:sldMasterIdLst>
  <p:sldIdLst>
    <p:sldId xmlns:r="http://schemas.openxmlformats.org/officeDocument/2006/relationships" id="256" r:id="R721ad28edfe44ed0"/>
    <p:sldId xmlns:r="http://schemas.openxmlformats.org/officeDocument/2006/relationships" id="257" r:id="R576770e8a8224fd8"/>
    <p:sldId xmlns:r="http://schemas.openxmlformats.org/officeDocument/2006/relationships" id="258" r:id="R11a4dadf43b24f86"/>
    <p:sldId xmlns:r="http://schemas.openxmlformats.org/officeDocument/2006/relationships" id="259" r:id="Rabe405a323fc4c14"/>
    <p:sldId xmlns:r="http://schemas.openxmlformats.org/officeDocument/2006/relationships" id="260" r:id="Ree0fe9ab19294c70"/>
    <p:sldId xmlns:r="http://schemas.openxmlformats.org/officeDocument/2006/relationships" id="261" r:id="R2220cdacd9c24a19"/>
    <p:sldId xmlns:r="http://schemas.openxmlformats.org/officeDocument/2006/relationships" id="262" r:id="Rb9338cf887f04f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6d13dc8bd4527" /><Relationship Type="http://schemas.openxmlformats.org/officeDocument/2006/relationships/slide" Target="/ppt/slides/slide1.xml" Id="R721ad28edfe44ed0" /><Relationship Type="http://schemas.openxmlformats.org/officeDocument/2006/relationships/slide" Target="/ppt/slides/slide2.xml" Id="R576770e8a8224fd8" /><Relationship Type="http://schemas.openxmlformats.org/officeDocument/2006/relationships/slide" Target="/ppt/slides/slide3.xml" Id="R11a4dadf43b24f86" /><Relationship Type="http://schemas.openxmlformats.org/officeDocument/2006/relationships/slide" Target="/ppt/slides/slide4.xml" Id="Rabe405a323fc4c14" /><Relationship Type="http://schemas.openxmlformats.org/officeDocument/2006/relationships/slide" Target="/ppt/slides/slide5.xml" Id="Ree0fe9ab19294c70" /><Relationship Type="http://schemas.openxmlformats.org/officeDocument/2006/relationships/slide" Target="/ppt/slides/slide6.xml" Id="R2220cdacd9c24a19" /><Relationship Type="http://schemas.openxmlformats.org/officeDocument/2006/relationships/slide" Target="/ppt/slides/slide7.xml" Id="Rb9338cf887f04f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838cc42e4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beeedba034b7f" /><Relationship Type="http://schemas.openxmlformats.org/officeDocument/2006/relationships/theme" Target="/ppt/slideMasters/theme/theme1.xml" Id="R7086ddacba51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beeedba03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2f866fea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a1282f70e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3e455781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9d8819bf44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d1241f1a41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da6660e846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bf7c054b9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