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8e6550e0594a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d8172a43bc4923"/>
  </p:sldMasterIdLst>
  <p:sldIdLst>
    <p:sldId xmlns:r="http://schemas.openxmlformats.org/officeDocument/2006/relationships" id="256" r:id="R2772160023c141a6"/>
    <p:sldId xmlns:r="http://schemas.openxmlformats.org/officeDocument/2006/relationships" id="257" r:id="R45aa7cda94fd4199"/>
    <p:sldId xmlns:r="http://schemas.openxmlformats.org/officeDocument/2006/relationships" id="258" r:id="R227105d09c2748fb"/>
    <p:sldId xmlns:r="http://schemas.openxmlformats.org/officeDocument/2006/relationships" id="259" r:id="Refba023c95894c75"/>
    <p:sldId xmlns:r="http://schemas.openxmlformats.org/officeDocument/2006/relationships" id="260" r:id="R62916c5d33794a54"/>
    <p:sldId xmlns:r="http://schemas.openxmlformats.org/officeDocument/2006/relationships" id="261" r:id="Ra83c4cc7043c4e88"/>
    <p:sldId xmlns:r="http://schemas.openxmlformats.org/officeDocument/2006/relationships" id="262" r:id="Ree330d748b404c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d8172a43bc4923" /><Relationship Type="http://schemas.openxmlformats.org/officeDocument/2006/relationships/slide" Target="/ppt/slides/slide1.xml" Id="R2772160023c141a6" /><Relationship Type="http://schemas.openxmlformats.org/officeDocument/2006/relationships/slide" Target="/ppt/slides/slide2.xml" Id="R45aa7cda94fd4199" /><Relationship Type="http://schemas.openxmlformats.org/officeDocument/2006/relationships/slide" Target="/ppt/slides/slide3.xml" Id="R227105d09c2748fb" /><Relationship Type="http://schemas.openxmlformats.org/officeDocument/2006/relationships/slide" Target="/ppt/slides/slide4.xml" Id="Refba023c95894c75" /><Relationship Type="http://schemas.openxmlformats.org/officeDocument/2006/relationships/slide" Target="/ppt/slides/slide5.xml" Id="R62916c5d33794a54" /><Relationship Type="http://schemas.openxmlformats.org/officeDocument/2006/relationships/slide" Target="/ppt/slides/slide6.xml" Id="Ra83c4cc7043c4e88" /><Relationship Type="http://schemas.openxmlformats.org/officeDocument/2006/relationships/slide" Target="/ppt/slides/slide7.xml" Id="Ree330d748b404c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0efad72c8942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11d1e22b44ad5" /><Relationship Type="http://schemas.openxmlformats.org/officeDocument/2006/relationships/theme" Target="/ppt/slideMasters/theme/theme1.xml" Id="Rd8c7797209dc48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f11d1e22b44a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0ac1404c748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c4453d4914f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b1ce97e8e46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a826d61c142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a8c7f5f2745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d4d497f8b4d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6831114b443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INVESTMENT AS ble etablert [år] og holder til i Sund I Lofoten.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3 104 125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59 434 293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HALLAND-OLSEN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LEIHOLMEN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Sundveien 157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8384 Sund I Lofoten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928 865 401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INVESTMENT AS</a:t>
            </a:r>
          </a:p>
        </p:txBody>
      </p:sp>
    </p:spTree>
  </p:cSld>
  <p:clrMapOvr>
    <a:masterClrMapping xmlns:a="http://schemas.openxmlformats.org/drawingml/2006/main"/>
  </p:clrMapOvr>
</p:sld>
</file>