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876776941a45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978ea1c753d4523"/>
  </p:sldMasterIdLst>
  <p:sldIdLst>
    <p:sldId xmlns:r="http://schemas.openxmlformats.org/officeDocument/2006/relationships" id="256" r:id="R03f73e0e827e40ea"/>
    <p:sldId xmlns:r="http://schemas.openxmlformats.org/officeDocument/2006/relationships" id="257" r:id="R656dbbf2d0134ac7"/>
    <p:sldId xmlns:r="http://schemas.openxmlformats.org/officeDocument/2006/relationships" id="258" r:id="R35ff60f98ca14fdf"/>
    <p:sldId xmlns:r="http://schemas.openxmlformats.org/officeDocument/2006/relationships" id="259" r:id="R856377afa45c4f54"/>
    <p:sldId xmlns:r="http://schemas.openxmlformats.org/officeDocument/2006/relationships" id="260" r:id="Re1de2b1944f44d22"/>
    <p:sldId xmlns:r="http://schemas.openxmlformats.org/officeDocument/2006/relationships" id="261" r:id="Rc6b4fa2457a04c3e"/>
    <p:sldId xmlns:r="http://schemas.openxmlformats.org/officeDocument/2006/relationships" id="262" r:id="R33b41f125fc04bc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78ea1c753d4523" /><Relationship Type="http://schemas.openxmlformats.org/officeDocument/2006/relationships/slide" Target="/ppt/slides/slide1.xml" Id="R03f73e0e827e40ea" /><Relationship Type="http://schemas.openxmlformats.org/officeDocument/2006/relationships/slide" Target="/ppt/slides/slide2.xml" Id="R656dbbf2d0134ac7" /><Relationship Type="http://schemas.openxmlformats.org/officeDocument/2006/relationships/slide" Target="/ppt/slides/slide3.xml" Id="R35ff60f98ca14fdf" /><Relationship Type="http://schemas.openxmlformats.org/officeDocument/2006/relationships/slide" Target="/ppt/slides/slide4.xml" Id="R856377afa45c4f54" /><Relationship Type="http://schemas.openxmlformats.org/officeDocument/2006/relationships/slide" Target="/ppt/slides/slide5.xml" Id="Re1de2b1944f44d22" /><Relationship Type="http://schemas.openxmlformats.org/officeDocument/2006/relationships/slide" Target="/ppt/slides/slide6.xml" Id="Rc6b4fa2457a04c3e" /><Relationship Type="http://schemas.openxmlformats.org/officeDocument/2006/relationships/slide" Target="/ppt/slides/slide7.xml" Id="R33b41f125fc04bc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11568d2119049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b97a659fcd44be" /><Relationship Type="http://schemas.openxmlformats.org/officeDocument/2006/relationships/theme" Target="/ppt/slideMasters/theme/theme1.xml" Id="R59d9343a62ce4e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b97a659fcd44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53cdae2a245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a21fb9a87447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a8c9e8850946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0ca48c91814b0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f9ca0d5fe40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edd00210c34b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2ea3a30f22422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SEABROKERS 2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SEABROKERS 2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−2 273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2 431 621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17 956 348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17 972 024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 K ALBRETSEN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Forusbeen 78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928 843 866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SEABROKERS 2 AS</a:t>
            </a:r>
          </a:p>
        </p:txBody>
      </p:sp>
    </p:spTree>
  </p:cSld>
  <p:clrMapOvr>
    <a:masterClrMapping xmlns:a="http://schemas.openxmlformats.org/drawingml/2006/main"/>
  </p:clrMapOvr>
</p:sld>
</file>