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e670471811fb46b8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a94e2de6b3764e36"/>
  </p:sldMasterIdLst>
  <p:sldIdLst>
    <p:sldId xmlns:r="http://schemas.openxmlformats.org/officeDocument/2006/relationships" id="256" r:id="Rb8eb6079cbb04af4"/>
    <p:sldId xmlns:r="http://schemas.openxmlformats.org/officeDocument/2006/relationships" id="257" r:id="R41f017e3f56e42b0"/>
    <p:sldId xmlns:r="http://schemas.openxmlformats.org/officeDocument/2006/relationships" id="258" r:id="Rf11cbde168cd401b"/>
    <p:sldId xmlns:r="http://schemas.openxmlformats.org/officeDocument/2006/relationships" id="259" r:id="R55ebf1024b034693"/>
    <p:sldId xmlns:r="http://schemas.openxmlformats.org/officeDocument/2006/relationships" id="260" r:id="R3cafaf47adf64417"/>
    <p:sldId xmlns:r="http://schemas.openxmlformats.org/officeDocument/2006/relationships" id="261" r:id="R824a603bf9c249c3"/>
    <p:sldId xmlns:r="http://schemas.openxmlformats.org/officeDocument/2006/relationships" id="262" r:id="R29aa23d4ff0248aa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94e2de6b3764e36" /><Relationship Type="http://schemas.openxmlformats.org/officeDocument/2006/relationships/slide" Target="/ppt/slides/slide1.xml" Id="Rb8eb6079cbb04af4" /><Relationship Type="http://schemas.openxmlformats.org/officeDocument/2006/relationships/slide" Target="/ppt/slides/slide2.xml" Id="R41f017e3f56e42b0" /><Relationship Type="http://schemas.openxmlformats.org/officeDocument/2006/relationships/slide" Target="/ppt/slides/slide3.xml" Id="Rf11cbde168cd401b" /><Relationship Type="http://schemas.openxmlformats.org/officeDocument/2006/relationships/slide" Target="/ppt/slides/slide4.xml" Id="R55ebf1024b034693" /><Relationship Type="http://schemas.openxmlformats.org/officeDocument/2006/relationships/slide" Target="/ppt/slides/slide5.xml" Id="R3cafaf47adf64417" /><Relationship Type="http://schemas.openxmlformats.org/officeDocument/2006/relationships/slide" Target="/ppt/slides/slide6.xml" Id="R824a603bf9c249c3" /><Relationship Type="http://schemas.openxmlformats.org/officeDocument/2006/relationships/slide" Target="/ppt/slides/slide7.xml" Id="R29aa23d4ff0248aa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60853daca6e4a5a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6eb314f358c4a9f" /><Relationship Type="http://schemas.openxmlformats.org/officeDocument/2006/relationships/theme" Target="/ppt/slideMasters/theme/theme1.xml" Id="Raa029ca510644f88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36eb314f358c4a9f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1a96c8ac5d04912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882cf3ec41b4de2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2a4b38d00514b40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4d1450514324408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770a24167cc43b1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a4a365f60b64fc9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1f5c335cf124b1a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VINJE &amp; ERIKSEN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VINJE &amp; ERIKSEN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VINJE &amp; ERIKSEN AS ble etablert [år] og holder til i Bergen.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VINJE &amp; ERIKSEN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VINJE &amp; ERIKSEN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VINJE &amp; ERIKSEN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16 319 440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790 901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263 637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2 576 722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10 896 431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VINJE &amp; ERIKSEN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EIKEVIKEN HOLDING AS  –  95,0 %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KRISTOFFER GJERDEVIK VINJE VASSDAL  –  4,6 %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BASTE ERIKSEN  –  0,1 %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MARIANNE LYNGVÆR GROV  –  0,1 %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VESLEMØY VINJE VASSDAL  –  0,1 %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VIBEKE RAAE  –  0,1 %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VINJE &amp; ERIKSEN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Strandgaten 18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5013 Bergen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hei@vinjeeriksen.no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vinjeeriksen.no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928 834 875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VINJE &amp; ERIKSEN AS</a:t>
            </a:r>
          </a:p>
        </p:txBody>
      </p:sp>
    </p:spTree>
  </p:cSld>
  <p:clrMapOvr>
    <a:masterClrMapping xmlns:a="http://schemas.openxmlformats.org/drawingml/2006/main"/>
  </p:clrMapOvr>
</p:sld>
</file>