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afd6cd6fb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f18081e40410c"/>
  </p:sldMasterIdLst>
  <p:sldIdLst>
    <p:sldId xmlns:r="http://schemas.openxmlformats.org/officeDocument/2006/relationships" id="256" r:id="R64e38ca89792485f"/>
    <p:sldId xmlns:r="http://schemas.openxmlformats.org/officeDocument/2006/relationships" id="257" r:id="R69ce2f9f795b4bab"/>
    <p:sldId xmlns:r="http://schemas.openxmlformats.org/officeDocument/2006/relationships" id="258" r:id="R2a854f982a2f4149"/>
    <p:sldId xmlns:r="http://schemas.openxmlformats.org/officeDocument/2006/relationships" id="259" r:id="R47dcf5bd19a448e8"/>
    <p:sldId xmlns:r="http://schemas.openxmlformats.org/officeDocument/2006/relationships" id="260" r:id="R6ec7bf42550848b9"/>
    <p:sldId xmlns:r="http://schemas.openxmlformats.org/officeDocument/2006/relationships" id="261" r:id="R626750c3c8424ea1"/>
    <p:sldId xmlns:r="http://schemas.openxmlformats.org/officeDocument/2006/relationships" id="262" r:id="Raf6125eec0ec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f18081e40410c" /><Relationship Type="http://schemas.openxmlformats.org/officeDocument/2006/relationships/slide" Target="/ppt/slides/slide1.xml" Id="R64e38ca89792485f" /><Relationship Type="http://schemas.openxmlformats.org/officeDocument/2006/relationships/slide" Target="/ppt/slides/slide2.xml" Id="R69ce2f9f795b4bab" /><Relationship Type="http://schemas.openxmlformats.org/officeDocument/2006/relationships/slide" Target="/ppt/slides/slide3.xml" Id="R2a854f982a2f4149" /><Relationship Type="http://schemas.openxmlformats.org/officeDocument/2006/relationships/slide" Target="/ppt/slides/slide4.xml" Id="R47dcf5bd19a448e8" /><Relationship Type="http://schemas.openxmlformats.org/officeDocument/2006/relationships/slide" Target="/ppt/slides/slide5.xml" Id="R6ec7bf42550848b9" /><Relationship Type="http://schemas.openxmlformats.org/officeDocument/2006/relationships/slide" Target="/ppt/slides/slide6.xml" Id="R626750c3c8424ea1" /><Relationship Type="http://schemas.openxmlformats.org/officeDocument/2006/relationships/slide" Target="/ppt/slides/slide7.xml" Id="Raf6125eec0ec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17c790d84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ee2148430412a" /><Relationship Type="http://schemas.openxmlformats.org/officeDocument/2006/relationships/theme" Target="/ppt/slideMasters/theme/theme1.xml" Id="R029cd1328a6643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ee2148430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56ac4c6df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deb9968e7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f9c1705bc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2b84ef035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e98fe1c96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fd3c4199b4d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1d3aacf25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