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51dd1bd9e148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da1131697245b1"/>
  </p:sldMasterIdLst>
  <p:sldIdLst>
    <p:sldId xmlns:r="http://schemas.openxmlformats.org/officeDocument/2006/relationships" id="256" r:id="R1c5a80fb92924211"/>
    <p:sldId xmlns:r="http://schemas.openxmlformats.org/officeDocument/2006/relationships" id="257" r:id="R439557742c714557"/>
    <p:sldId xmlns:r="http://schemas.openxmlformats.org/officeDocument/2006/relationships" id="258" r:id="R42c66ce7a21a4be6"/>
    <p:sldId xmlns:r="http://schemas.openxmlformats.org/officeDocument/2006/relationships" id="259" r:id="Rb01ce30dc1724cca"/>
    <p:sldId xmlns:r="http://schemas.openxmlformats.org/officeDocument/2006/relationships" id="260" r:id="Rbb8f908edb24474c"/>
    <p:sldId xmlns:r="http://schemas.openxmlformats.org/officeDocument/2006/relationships" id="261" r:id="R50dd91ad265440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a1131697245b1" /><Relationship Type="http://schemas.openxmlformats.org/officeDocument/2006/relationships/slide" Target="/ppt/slides/slide1.xml" Id="R1c5a80fb92924211" /><Relationship Type="http://schemas.openxmlformats.org/officeDocument/2006/relationships/slide" Target="/ppt/slides/slide2.xml" Id="R439557742c714557" /><Relationship Type="http://schemas.openxmlformats.org/officeDocument/2006/relationships/slide" Target="/ppt/slides/slide3.xml" Id="R42c66ce7a21a4be6" /><Relationship Type="http://schemas.openxmlformats.org/officeDocument/2006/relationships/slide" Target="/ppt/slides/slide4.xml" Id="Rb01ce30dc1724cca" /><Relationship Type="http://schemas.openxmlformats.org/officeDocument/2006/relationships/slide" Target="/ppt/slides/slide5.xml" Id="Rbb8f908edb24474c" /><Relationship Type="http://schemas.openxmlformats.org/officeDocument/2006/relationships/slide" Target="/ppt/slides/slide6.xml" Id="R50dd91ad265440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24f7403c9a48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3483ce7f1436b" /><Relationship Type="http://schemas.openxmlformats.org/officeDocument/2006/relationships/theme" Target="/ppt/slideMasters/theme/theme1.xml" Id="R16d1c82cdaff40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63483ce7f143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4b0320b8145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ab863593442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d0870006141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5d531aef74e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04ee51a1c47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e9c229d5b4f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SKEIDE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Eikervei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928 793 079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