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e9a0111dd64e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d0bafeaee1495f"/>
  </p:sldMasterIdLst>
  <p:sldIdLst>
    <p:sldId xmlns:r="http://schemas.openxmlformats.org/officeDocument/2006/relationships" id="256" r:id="R12242b0e0ec645cb"/>
    <p:sldId xmlns:r="http://schemas.openxmlformats.org/officeDocument/2006/relationships" id="257" r:id="Rb06904c099b04636"/>
    <p:sldId xmlns:r="http://schemas.openxmlformats.org/officeDocument/2006/relationships" id="258" r:id="R40f4fc65114e4242"/>
    <p:sldId xmlns:r="http://schemas.openxmlformats.org/officeDocument/2006/relationships" id="259" r:id="R5a2de575d5644fa8"/>
    <p:sldId xmlns:r="http://schemas.openxmlformats.org/officeDocument/2006/relationships" id="260" r:id="Re8d50afac94e4e67"/>
    <p:sldId xmlns:r="http://schemas.openxmlformats.org/officeDocument/2006/relationships" id="261" r:id="R55d0d01ed55a4c3f"/>
    <p:sldId xmlns:r="http://schemas.openxmlformats.org/officeDocument/2006/relationships" id="262" r:id="R5b4aab601db646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d0bafeaee1495f" /><Relationship Type="http://schemas.openxmlformats.org/officeDocument/2006/relationships/slide" Target="/ppt/slides/slide1.xml" Id="R12242b0e0ec645cb" /><Relationship Type="http://schemas.openxmlformats.org/officeDocument/2006/relationships/slide" Target="/ppt/slides/slide2.xml" Id="Rb06904c099b04636" /><Relationship Type="http://schemas.openxmlformats.org/officeDocument/2006/relationships/slide" Target="/ppt/slides/slide3.xml" Id="R40f4fc65114e4242" /><Relationship Type="http://schemas.openxmlformats.org/officeDocument/2006/relationships/slide" Target="/ppt/slides/slide4.xml" Id="R5a2de575d5644fa8" /><Relationship Type="http://schemas.openxmlformats.org/officeDocument/2006/relationships/slide" Target="/ppt/slides/slide5.xml" Id="Re8d50afac94e4e67" /><Relationship Type="http://schemas.openxmlformats.org/officeDocument/2006/relationships/slide" Target="/ppt/slides/slide6.xml" Id="R55d0d01ed55a4c3f" /><Relationship Type="http://schemas.openxmlformats.org/officeDocument/2006/relationships/slide" Target="/ppt/slides/slide7.xml" Id="R5b4aab601db646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84f4cbcea042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33348ac2b34e5d" /><Relationship Type="http://schemas.openxmlformats.org/officeDocument/2006/relationships/theme" Target="/ppt/slideMasters/theme/theme1.xml" Id="Rf6f8065be83844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33348ac2b34e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f8ea7f4444fd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a136caaed24d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35356b6a448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e926de1024b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c3e693c0d24d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8346aced64a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94b5c38c2343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HARALDSPLASS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HARALDSPLASS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−1 858 000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−2 726 000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44 239 000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AUSTGULEN CAPITAL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BIDCO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GULEN IV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HAUST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C. Sundts gate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5004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928 719 871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HARALDSPLASS HOLDING AS</a:t>
            </a:r>
          </a:p>
        </p:txBody>
      </p:sp>
    </p:spTree>
  </p:cSld>
  <p:clrMapOvr>
    <a:masterClrMapping xmlns:a="http://schemas.openxmlformats.org/drawingml/2006/main"/>
  </p:clrMapOvr>
</p:sld>
</file>