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cf7f7f70d349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2cbf166d734ba0"/>
  </p:sldMasterIdLst>
  <p:sldIdLst>
    <p:sldId xmlns:r="http://schemas.openxmlformats.org/officeDocument/2006/relationships" id="256" r:id="R3d4b71914b494dbf"/>
    <p:sldId xmlns:r="http://schemas.openxmlformats.org/officeDocument/2006/relationships" id="257" r:id="Rbbcc21ee9d32404f"/>
    <p:sldId xmlns:r="http://schemas.openxmlformats.org/officeDocument/2006/relationships" id="258" r:id="Rf019408a5e534c6e"/>
    <p:sldId xmlns:r="http://schemas.openxmlformats.org/officeDocument/2006/relationships" id="259" r:id="R967b88a3b9d84fb8"/>
    <p:sldId xmlns:r="http://schemas.openxmlformats.org/officeDocument/2006/relationships" id="260" r:id="Raaf21cf965d84d80"/>
    <p:sldId xmlns:r="http://schemas.openxmlformats.org/officeDocument/2006/relationships" id="261" r:id="Rc7a86387aa334dc6"/>
    <p:sldId xmlns:r="http://schemas.openxmlformats.org/officeDocument/2006/relationships" id="262" r:id="R9328b8f3614449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cbf166d734ba0" /><Relationship Type="http://schemas.openxmlformats.org/officeDocument/2006/relationships/slide" Target="/ppt/slides/slide1.xml" Id="R3d4b71914b494dbf" /><Relationship Type="http://schemas.openxmlformats.org/officeDocument/2006/relationships/slide" Target="/ppt/slides/slide2.xml" Id="Rbbcc21ee9d32404f" /><Relationship Type="http://schemas.openxmlformats.org/officeDocument/2006/relationships/slide" Target="/ppt/slides/slide3.xml" Id="Rf019408a5e534c6e" /><Relationship Type="http://schemas.openxmlformats.org/officeDocument/2006/relationships/slide" Target="/ppt/slides/slide4.xml" Id="R967b88a3b9d84fb8" /><Relationship Type="http://schemas.openxmlformats.org/officeDocument/2006/relationships/slide" Target="/ppt/slides/slide5.xml" Id="Raaf21cf965d84d80" /><Relationship Type="http://schemas.openxmlformats.org/officeDocument/2006/relationships/slide" Target="/ppt/slides/slide6.xml" Id="Rc7a86387aa334dc6" /><Relationship Type="http://schemas.openxmlformats.org/officeDocument/2006/relationships/slide" Target="/ppt/slides/slide7.xml" Id="R9328b8f3614449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2a2b8b13c41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813922c9a4999" /><Relationship Type="http://schemas.openxmlformats.org/officeDocument/2006/relationships/theme" Target="/ppt/slideMasters/theme/theme1.xml" Id="R4ac6dad04de04a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7813922c9a49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edc804d9e4f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d1a94cd204a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6716a2ad44b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66dbc4be749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80b6d02644c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25f6983e543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93e3a1eaa4b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178 702 286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178 785 386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KATRINE STEEN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KLOVHOLT FJELDHUS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MARGRETE STEEN FJELDHUS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PERNILLE STEEN WEAR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KATRINE STEEN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KLOVHOLT FJELDHUS  –  11,2 %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928 700 631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