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a2f4eaa64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ff26fcb5c446e"/>
  </p:sldMasterIdLst>
  <p:sldIdLst>
    <p:sldId xmlns:r="http://schemas.openxmlformats.org/officeDocument/2006/relationships" id="256" r:id="R0795eed0bc5e44a9"/>
    <p:sldId xmlns:r="http://schemas.openxmlformats.org/officeDocument/2006/relationships" id="257" r:id="R35674e229d1546d7"/>
    <p:sldId xmlns:r="http://schemas.openxmlformats.org/officeDocument/2006/relationships" id="258" r:id="R1db1b9b605684869"/>
    <p:sldId xmlns:r="http://schemas.openxmlformats.org/officeDocument/2006/relationships" id="259" r:id="Re442875dddaf40d8"/>
    <p:sldId xmlns:r="http://schemas.openxmlformats.org/officeDocument/2006/relationships" id="260" r:id="Rc2f481a928fa4d9a"/>
    <p:sldId xmlns:r="http://schemas.openxmlformats.org/officeDocument/2006/relationships" id="261" r:id="R9750db7ed14c4760"/>
    <p:sldId xmlns:r="http://schemas.openxmlformats.org/officeDocument/2006/relationships" id="262" r:id="R95bfcb1e9668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ff26fcb5c446e" /><Relationship Type="http://schemas.openxmlformats.org/officeDocument/2006/relationships/slide" Target="/ppt/slides/slide1.xml" Id="R0795eed0bc5e44a9" /><Relationship Type="http://schemas.openxmlformats.org/officeDocument/2006/relationships/slide" Target="/ppt/slides/slide2.xml" Id="R35674e229d1546d7" /><Relationship Type="http://schemas.openxmlformats.org/officeDocument/2006/relationships/slide" Target="/ppt/slides/slide3.xml" Id="R1db1b9b605684869" /><Relationship Type="http://schemas.openxmlformats.org/officeDocument/2006/relationships/slide" Target="/ppt/slides/slide4.xml" Id="Re442875dddaf40d8" /><Relationship Type="http://schemas.openxmlformats.org/officeDocument/2006/relationships/slide" Target="/ppt/slides/slide5.xml" Id="Rc2f481a928fa4d9a" /><Relationship Type="http://schemas.openxmlformats.org/officeDocument/2006/relationships/slide" Target="/ppt/slides/slide6.xml" Id="R9750db7ed14c4760" /><Relationship Type="http://schemas.openxmlformats.org/officeDocument/2006/relationships/slide" Target="/ppt/slides/slide7.xml" Id="R95bfcb1e9668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138e7a761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c8fc4e8574c89" /><Relationship Type="http://schemas.openxmlformats.org/officeDocument/2006/relationships/theme" Target="/ppt/slideMasters/theme/theme1.xml" Id="R38c0c49dca29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c8fc4e857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e8db923bc41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aa6ff9a08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4b63246554b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7f51edf4f4a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616cec02540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5489b5bea4b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20b4d10ae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MABENI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16 587 410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22 576 661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HELMEN STEEN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