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59f5e9366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189fe05c04506"/>
  </p:sldMasterIdLst>
  <p:sldIdLst>
    <p:sldId xmlns:r="http://schemas.openxmlformats.org/officeDocument/2006/relationships" id="256" r:id="Rbad47967dcb44eb6"/>
    <p:sldId xmlns:r="http://schemas.openxmlformats.org/officeDocument/2006/relationships" id="257" r:id="R1b570951814c4726"/>
    <p:sldId xmlns:r="http://schemas.openxmlformats.org/officeDocument/2006/relationships" id="258" r:id="Rfc085045fe614b34"/>
    <p:sldId xmlns:r="http://schemas.openxmlformats.org/officeDocument/2006/relationships" id="259" r:id="R92671047ec4040c1"/>
    <p:sldId xmlns:r="http://schemas.openxmlformats.org/officeDocument/2006/relationships" id="260" r:id="R718ca8411e0640ab"/>
    <p:sldId xmlns:r="http://schemas.openxmlformats.org/officeDocument/2006/relationships" id="261" r:id="R87301819e06945b2"/>
    <p:sldId xmlns:r="http://schemas.openxmlformats.org/officeDocument/2006/relationships" id="262" r:id="Rd954f5a30e2f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189fe05c04506" /><Relationship Type="http://schemas.openxmlformats.org/officeDocument/2006/relationships/slide" Target="/ppt/slides/slide1.xml" Id="Rbad47967dcb44eb6" /><Relationship Type="http://schemas.openxmlformats.org/officeDocument/2006/relationships/slide" Target="/ppt/slides/slide2.xml" Id="R1b570951814c4726" /><Relationship Type="http://schemas.openxmlformats.org/officeDocument/2006/relationships/slide" Target="/ppt/slides/slide3.xml" Id="Rfc085045fe614b34" /><Relationship Type="http://schemas.openxmlformats.org/officeDocument/2006/relationships/slide" Target="/ppt/slides/slide4.xml" Id="R92671047ec4040c1" /><Relationship Type="http://schemas.openxmlformats.org/officeDocument/2006/relationships/slide" Target="/ppt/slides/slide5.xml" Id="R718ca8411e0640ab" /><Relationship Type="http://schemas.openxmlformats.org/officeDocument/2006/relationships/slide" Target="/ppt/slides/slide6.xml" Id="R87301819e06945b2" /><Relationship Type="http://schemas.openxmlformats.org/officeDocument/2006/relationships/slide" Target="/ppt/slides/slide7.xml" Id="Rd954f5a30e2f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dfaa3e040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3a65ee27472a" /><Relationship Type="http://schemas.openxmlformats.org/officeDocument/2006/relationships/theme" Target="/ppt/slideMasters/theme/theme1.xml" Id="R94bc059e5c81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13a65ee27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4499ec73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30fa38ad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23f7770dd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c8cc48bb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7e01c3ae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3e8e41c5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e4ae4197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