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4b5264011545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49adfee702460f"/>
  </p:sldMasterIdLst>
  <p:sldIdLst>
    <p:sldId xmlns:r="http://schemas.openxmlformats.org/officeDocument/2006/relationships" id="256" r:id="R15d75ea9a8794482"/>
    <p:sldId xmlns:r="http://schemas.openxmlformats.org/officeDocument/2006/relationships" id="257" r:id="R169123fb2dee4824"/>
    <p:sldId xmlns:r="http://schemas.openxmlformats.org/officeDocument/2006/relationships" id="258" r:id="Rdb47cf7b37184acc"/>
    <p:sldId xmlns:r="http://schemas.openxmlformats.org/officeDocument/2006/relationships" id="259" r:id="Rf4f9ce5b8136468c"/>
    <p:sldId xmlns:r="http://schemas.openxmlformats.org/officeDocument/2006/relationships" id="260" r:id="Re453ec01d5994081"/>
    <p:sldId xmlns:r="http://schemas.openxmlformats.org/officeDocument/2006/relationships" id="261" r:id="R36e200adc35c46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49adfee702460f" /><Relationship Type="http://schemas.openxmlformats.org/officeDocument/2006/relationships/slide" Target="/ppt/slides/slide1.xml" Id="R15d75ea9a8794482" /><Relationship Type="http://schemas.openxmlformats.org/officeDocument/2006/relationships/slide" Target="/ppt/slides/slide2.xml" Id="R169123fb2dee4824" /><Relationship Type="http://schemas.openxmlformats.org/officeDocument/2006/relationships/slide" Target="/ppt/slides/slide3.xml" Id="Rdb47cf7b37184acc" /><Relationship Type="http://schemas.openxmlformats.org/officeDocument/2006/relationships/slide" Target="/ppt/slides/slide4.xml" Id="Rf4f9ce5b8136468c" /><Relationship Type="http://schemas.openxmlformats.org/officeDocument/2006/relationships/slide" Target="/ppt/slides/slide5.xml" Id="Re453ec01d5994081" /><Relationship Type="http://schemas.openxmlformats.org/officeDocument/2006/relationships/slide" Target="/ppt/slides/slide6.xml" Id="R36e200adc35c46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b770f86e9144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df5bc1e254206" /><Relationship Type="http://schemas.openxmlformats.org/officeDocument/2006/relationships/theme" Target="/ppt/slideMasters/theme/theme1.xml" Id="R2f8a7b43fc784e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ddf5bc1e2542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1555a77d44c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8875a6cc643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1da182a854a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43713f28340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f4d79634c41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f4a5d82d44a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DAKA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Frankrigveien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1809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928 695 697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 HOLDING AS</a:t>
            </a:r>
          </a:p>
        </p:txBody>
      </p:sp>
    </p:spTree>
  </p:cSld>
  <p:clrMapOvr>
    <a:masterClrMapping xmlns:a="http://schemas.openxmlformats.org/drawingml/2006/main"/>
  </p:clrMapOvr>
</p:sld>
</file>