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bd5dd3c14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52d23593e4f4f"/>
  </p:sldMasterIdLst>
  <p:sldIdLst>
    <p:sldId xmlns:r="http://schemas.openxmlformats.org/officeDocument/2006/relationships" id="256" r:id="R55fc3729cb2245a1"/>
    <p:sldId xmlns:r="http://schemas.openxmlformats.org/officeDocument/2006/relationships" id="257" r:id="R747c8f6d48c64511"/>
    <p:sldId xmlns:r="http://schemas.openxmlformats.org/officeDocument/2006/relationships" id="258" r:id="Rbdb9d825a82f424d"/>
    <p:sldId xmlns:r="http://schemas.openxmlformats.org/officeDocument/2006/relationships" id="259" r:id="R5a813bae14b941a9"/>
    <p:sldId xmlns:r="http://schemas.openxmlformats.org/officeDocument/2006/relationships" id="260" r:id="R45dfe56681334940"/>
    <p:sldId xmlns:r="http://schemas.openxmlformats.org/officeDocument/2006/relationships" id="261" r:id="Rb1b4ff9899ff4c66"/>
    <p:sldId xmlns:r="http://schemas.openxmlformats.org/officeDocument/2006/relationships" id="262" r:id="R2c0d5d16904140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52d23593e4f4f" /><Relationship Type="http://schemas.openxmlformats.org/officeDocument/2006/relationships/slide" Target="/ppt/slides/slide1.xml" Id="R55fc3729cb2245a1" /><Relationship Type="http://schemas.openxmlformats.org/officeDocument/2006/relationships/slide" Target="/ppt/slides/slide2.xml" Id="R747c8f6d48c64511" /><Relationship Type="http://schemas.openxmlformats.org/officeDocument/2006/relationships/slide" Target="/ppt/slides/slide3.xml" Id="Rbdb9d825a82f424d" /><Relationship Type="http://schemas.openxmlformats.org/officeDocument/2006/relationships/slide" Target="/ppt/slides/slide4.xml" Id="R5a813bae14b941a9" /><Relationship Type="http://schemas.openxmlformats.org/officeDocument/2006/relationships/slide" Target="/ppt/slides/slide5.xml" Id="R45dfe56681334940" /><Relationship Type="http://schemas.openxmlformats.org/officeDocument/2006/relationships/slide" Target="/ppt/slides/slide6.xml" Id="Rb1b4ff9899ff4c66" /><Relationship Type="http://schemas.openxmlformats.org/officeDocument/2006/relationships/slide" Target="/ppt/slides/slide7.xml" Id="R2c0d5d16904140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411f6503c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eec2ed6a84081" /><Relationship Type="http://schemas.openxmlformats.org/officeDocument/2006/relationships/theme" Target="/ppt/slideMasters/theme/theme1.xml" Id="Rcf2852a70764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beec2ed6a8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54ede5cf9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130747dd0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acdf7768d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9b4f4804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ee04f1f44b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39788b05f4e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934dbadf3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FINANS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45 632 463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111 747 801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633 466 985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928 694 836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FINANS AS</a:t>
            </a:r>
          </a:p>
        </p:txBody>
      </p:sp>
    </p:spTree>
  </p:cSld>
  <p:clrMapOvr>
    <a:masterClrMapping xmlns:a="http://schemas.openxmlformats.org/drawingml/2006/main"/>
  </p:clrMapOvr>
</p:sld>
</file>