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e3764211f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0ef48007db4155"/>
  </p:sldMasterIdLst>
  <p:sldIdLst>
    <p:sldId xmlns:r="http://schemas.openxmlformats.org/officeDocument/2006/relationships" id="256" r:id="Rc8390b2038a940bb"/>
    <p:sldId xmlns:r="http://schemas.openxmlformats.org/officeDocument/2006/relationships" id="257" r:id="Reaf610e117774d79"/>
    <p:sldId xmlns:r="http://schemas.openxmlformats.org/officeDocument/2006/relationships" id="258" r:id="R4e0c0a53b4e140ad"/>
    <p:sldId xmlns:r="http://schemas.openxmlformats.org/officeDocument/2006/relationships" id="259" r:id="R29e9ffc699544a6e"/>
    <p:sldId xmlns:r="http://schemas.openxmlformats.org/officeDocument/2006/relationships" id="260" r:id="R1bdd32bc3051428c"/>
    <p:sldId xmlns:r="http://schemas.openxmlformats.org/officeDocument/2006/relationships" id="261" r:id="R9e8bf53766ec41de"/>
    <p:sldId xmlns:r="http://schemas.openxmlformats.org/officeDocument/2006/relationships" id="262" r:id="Ra0689cc5a8be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ef48007db4155" /><Relationship Type="http://schemas.openxmlformats.org/officeDocument/2006/relationships/slide" Target="/ppt/slides/slide1.xml" Id="Rc8390b2038a940bb" /><Relationship Type="http://schemas.openxmlformats.org/officeDocument/2006/relationships/slide" Target="/ppt/slides/slide2.xml" Id="Reaf610e117774d79" /><Relationship Type="http://schemas.openxmlformats.org/officeDocument/2006/relationships/slide" Target="/ppt/slides/slide3.xml" Id="R4e0c0a53b4e140ad" /><Relationship Type="http://schemas.openxmlformats.org/officeDocument/2006/relationships/slide" Target="/ppt/slides/slide4.xml" Id="R29e9ffc699544a6e" /><Relationship Type="http://schemas.openxmlformats.org/officeDocument/2006/relationships/slide" Target="/ppt/slides/slide5.xml" Id="R1bdd32bc3051428c" /><Relationship Type="http://schemas.openxmlformats.org/officeDocument/2006/relationships/slide" Target="/ppt/slides/slide6.xml" Id="R9e8bf53766ec41de" /><Relationship Type="http://schemas.openxmlformats.org/officeDocument/2006/relationships/slide" Target="/ppt/slides/slide7.xml" Id="Ra0689cc5a8be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33c4b9cd3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3868333554062" /><Relationship Type="http://schemas.openxmlformats.org/officeDocument/2006/relationships/theme" Target="/ppt/slideMasters/theme/theme1.xml" Id="R7b8f031ea27c45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386833355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8ad8cc3b14f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6f34f9545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44df6f9514d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823f2b8d7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1060e5a23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2ac866646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f561d12414d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NYHEIM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NYHEIM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−1 054 891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12 209 787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12 585 306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928 635 856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NYHEIM HOLDING AS</a:t>
            </a:r>
          </a:p>
        </p:txBody>
      </p:sp>
    </p:spTree>
  </p:cSld>
  <p:clrMapOvr>
    <a:masterClrMapping xmlns:a="http://schemas.openxmlformats.org/drawingml/2006/main"/>
  </p:clrMapOvr>
</p:sld>
</file>