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9991be999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798c02869422f"/>
  </p:sldMasterIdLst>
  <p:sldIdLst>
    <p:sldId xmlns:r="http://schemas.openxmlformats.org/officeDocument/2006/relationships" id="256" r:id="R2255a7d81282449d"/>
    <p:sldId xmlns:r="http://schemas.openxmlformats.org/officeDocument/2006/relationships" id="257" r:id="R6a2c5a7741da4306"/>
    <p:sldId xmlns:r="http://schemas.openxmlformats.org/officeDocument/2006/relationships" id="258" r:id="Rab07654981244332"/>
    <p:sldId xmlns:r="http://schemas.openxmlformats.org/officeDocument/2006/relationships" id="259" r:id="R88e2677ad98c4826"/>
    <p:sldId xmlns:r="http://schemas.openxmlformats.org/officeDocument/2006/relationships" id="260" r:id="R983d723fcd564a02"/>
    <p:sldId xmlns:r="http://schemas.openxmlformats.org/officeDocument/2006/relationships" id="261" r:id="R75c0101839e6405c"/>
    <p:sldId xmlns:r="http://schemas.openxmlformats.org/officeDocument/2006/relationships" id="262" r:id="Rf6c075aee4bd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798c02869422f" /><Relationship Type="http://schemas.openxmlformats.org/officeDocument/2006/relationships/slide" Target="/ppt/slides/slide1.xml" Id="R2255a7d81282449d" /><Relationship Type="http://schemas.openxmlformats.org/officeDocument/2006/relationships/slide" Target="/ppt/slides/slide2.xml" Id="R6a2c5a7741da4306" /><Relationship Type="http://schemas.openxmlformats.org/officeDocument/2006/relationships/slide" Target="/ppt/slides/slide3.xml" Id="Rab07654981244332" /><Relationship Type="http://schemas.openxmlformats.org/officeDocument/2006/relationships/slide" Target="/ppt/slides/slide4.xml" Id="R88e2677ad98c4826" /><Relationship Type="http://schemas.openxmlformats.org/officeDocument/2006/relationships/slide" Target="/ppt/slides/slide5.xml" Id="R983d723fcd564a02" /><Relationship Type="http://schemas.openxmlformats.org/officeDocument/2006/relationships/slide" Target="/ppt/slides/slide6.xml" Id="R75c0101839e6405c" /><Relationship Type="http://schemas.openxmlformats.org/officeDocument/2006/relationships/slide" Target="/ppt/slides/slide7.xml" Id="Rf6c075aee4bd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2a6953e5d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97934ba8542bf" /><Relationship Type="http://schemas.openxmlformats.org/officeDocument/2006/relationships/theme" Target="/ppt/slideMasters/theme/theme1.xml" Id="R311133278f3f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97934ba85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e7e60ae3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eb5ad5cc7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49a303817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ae8d024d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a30ec035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917bd525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08be63c04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