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7f2c90308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df6b4591034cd9"/>
  </p:sldMasterIdLst>
  <p:sldIdLst>
    <p:sldId xmlns:r="http://schemas.openxmlformats.org/officeDocument/2006/relationships" id="256" r:id="Rd8372f019a3f4142"/>
    <p:sldId xmlns:r="http://schemas.openxmlformats.org/officeDocument/2006/relationships" id="257" r:id="R975b514206c64473"/>
    <p:sldId xmlns:r="http://schemas.openxmlformats.org/officeDocument/2006/relationships" id="258" r:id="Rc5a29ac63aa640ef"/>
    <p:sldId xmlns:r="http://schemas.openxmlformats.org/officeDocument/2006/relationships" id="259" r:id="Ra08872383fb842ed"/>
    <p:sldId xmlns:r="http://schemas.openxmlformats.org/officeDocument/2006/relationships" id="260" r:id="R54ea46019b524810"/>
    <p:sldId xmlns:r="http://schemas.openxmlformats.org/officeDocument/2006/relationships" id="261" r:id="R8d9eb914b6f24e51"/>
    <p:sldId xmlns:r="http://schemas.openxmlformats.org/officeDocument/2006/relationships" id="262" r:id="Rc982794ac7ce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df6b4591034cd9" /><Relationship Type="http://schemas.openxmlformats.org/officeDocument/2006/relationships/slide" Target="/ppt/slides/slide1.xml" Id="Rd8372f019a3f4142" /><Relationship Type="http://schemas.openxmlformats.org/officeDocument/2006/relationships/slide" Target="/ppt/slides/slide2.xml" Id="R975b514206c64473" /><Relationship Type="http://schemas.openxmlformats.org/officeDocument/2006/relationships/slide" Target="/ppt/slides/slide3.xml" Id="Rc5a29ac63aa640ef" /><Relationship Type="http://schemas.openxmlformats.org/officeDocument/2006/relationships/slide" Target="/ppt/slides/slide4.xml" Id="Ra08872383fb842ed" /><Relationship Type="http://schemas.openxmlformats.org/officeDocument/2006/relationships/slide" Target="/ppt/slides/slide5.xml" Id="R54ea46019b524810" /><Relationship Type="http://schemas.openxmlformats.org/officeDocument/2006/relationships/slide" Target="/ppt/slides/slide6.xml" Id="R8d9eb914b6f24e51" /><Relationship Type="http://schemas.openxmlformats.org/officeDocument/2006/relationships/slide" Target="/ppt/slides/slide7.xml" Id="Rc982794ac7ce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e90342e5645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339c17e4e4fc2" /><Relationship Type="http://schemas.openxmlformats.org/officeDocument/2006/relationships/theme" Target="/ppt/slideMasters/theme/theme1.xml" Id="Rcac0722ff702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339c17e4e4f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34d67b76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99606f548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19fd5119e41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283445668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c750d741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73541d9ad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612766d2c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