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cce1dfd9b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661bb36874f7c"/>
  </p:sldMasterIdLst>
  <p:sldIdLst>
    <p:sldId xmlns:r="http://schemas.openxmlformats.org/officeDocument/2006/relationships" id="256" r:id="Rfc2528cd73854052"/>
    <p:sldId xmlns:r="http://schemas.openxmlformats.org/officeDocument/2006/relationships" id="257" r:id="R7ae04cd2d72c4700"/>
    <p:sldId xmlns:r="http://schemas.openxmlformats.org/officeDocument/2006/relationships" id="258" r:id="Re2da4d7186094cab"/>
    <p:sldId xmlns:r="http://schemas.openxmlformats.org/officeDocument/2006/relationships" id="259" r:id="Re51be5f708ee4a54"/>
    <p:sldId xmlns:r="http://schemas.openxmlformats.org/officeDocument/2006/relationships" id="260" r:id="Rd36669c1a48b4624"/>
    <p:sldId xmlns:r="http://schemas.openxmlformats.org/officeDocument/2006/relationships" id="261" r:id="R36d3ad77261742d7"/>
    <p:sldId xmlns:r="http://schemas.openxmlformats.org/officeDocument/2006/relationships" id="262" r:id="R3cc4f6348c55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661bb36874f7c" /><Relationship Type="http://schemas.openxmlformats.org/officeDocument/2006/relationships/slide" Target="/ppt/slides/slide1.xml" Id="Rfc2528cd73854052" /><Relationship Type="http://schemas.openxmlformats.org/officeDocument/2006/relationships/slide" Target="/ppt/slides/slide2.xml" Id="R7ae04cd2d72c4700" /><Relationship Type="http://schemas.openxmlformats.org/officeDocument/2006/relationships/slide" Target="/ppt/slides/slide3.xml" Id="Re2da4d7186094cab" /><Relationship Type="http://schemas.openxmlformats.org/officeDocument/2006/relationships/slide" Target="/ppt/slides/slide4.xml" Id="Re51be5f708ee4a54" /><Relationship Type="http://schemas.openxmlformats.org/officeDocument/2006/relationships/slide" Target="/ppt/slides/slide5.xml" Id="Rd36669c1a48b4624" /><Relationship Type="http://schemas.openxmlformats.org/officeDocument/2006/relationships/slide" Target="/ppt/slides/slide6.xml" Id="R36d3ad77261742d7" /><Relationship Type="http://schemas.openxmlformats.org/officeDocument/2006/relationships/slide" Target="/ppt/slides/slide7.xml" Id="R3cc4f6348c55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6bf8eebbc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1dc5f1e6547c1" /><Relationship Type="http://schemas.openxmlformats.org/officeDocument/2006/relationships/theme" Target="/ppt/slideMasters/theme/theme1.xml" Id="R3587e77bad37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1dc5f1e65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e8c28412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de763f080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36a7c974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82bedfce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dc665ec6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f026e5494a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0ba2d4844c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DREAMWORLD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DREAMWORLD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DREAMWORLD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DREAMWORLD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DREAMWORLD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DREAMWORLD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DREAMWORLD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DØHL PETERSEN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MORTEN DØHL PETERSEN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DREAMWORLD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928 563 774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DREAMWORLD AS</a:t>
            </a:r>
          </a:p>
        </p:txBody>
      </p:sp>
    </p:spTree>
  </p:cSld>
  <p:clrMapOvr>
    <a:masterClrMapping xmlns:a="http://schemas.openxmlformats.org/drawingml/2006/main"/>
  </p:clrMapOvr>
</p:sld>
</file>