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80a55b43d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45b3e4a9d4b77"/>
  </p:sldMasterIdLst>
  <p:sldIdLst>
    <p:sldId xmlns:r="http://schemas.openxmlformats.org/officeDocument/2006/relationships" id="256" r:id="Rf5a145d96b2c450d"/>
    <p:sldId xmlns:r="http://schemas.openxmlformats.org/officeDocument/2006/relationships" id="257" r:id="R1ac12230cf4d47ac"/>
    <p:sldId xmlns:r="http://schemas.openxmlformats.org/officeDocument/2006/relationships" id="258" r:id="Raca3a84494b04d47"/>
    <p:sldId xmlns:r="http://schemas.openxmlformats.org/officeDocument/2006/relationships" id="259" r:id="Re7ef033a96d4428f"/>
    <p:sldId xmlns:r="http://schemas.openxmlformats.org/officeDocument/2006/relationships" id="260" r:id="Rb20f905f3f8546e0"/>
    <p:sldId xmlns:r="http://schemas.openxmlformats.org/officeDocument/2006/relationships" id="261" r:id="R8cfb5effb01e4309"/>
    <p:sldId xmlns:r="http://schemas.openxmlformats.org/officeDocument/2006/relationships" id="262" r:id="R676ab200e39e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45b3e4a9d4b77" /><Relationship Type="http://schemas.openxmlformats.org/officeDocument/2006/relationships/slide" Target="/ppt/slides/slide1.xml" Id="Rf5a145d96b2c450d" /><Relationship Type="http://schemas.openxmlformats.org/officeDocument/2006/relationships/slide" Target="/ppt/slides/slide2.xml" Id="R1ac12230cf4d47ac" /><Relationship Type="http://schemas.openxmlformats.org/officeDocument/2006/relationships/slide" Target="/ppt/slides/slide3.xml" Id="Raca3a84494b04d47" /><Relationship Type="http://schemas.openxmlformats.org/officeDocument/2006/relationships/slide" Target="/ppt/slides/slide4.xml" Id="Re7ef033a96d4428f" /><Relationship Type="http://schemas.openxmlformats.org/officeDocument/2006/relationships/slide" Target="/ppt/slides/slide5.xml" Id="Rb20f905f3f8546e0" /><Relationship Type="http://schemas.openxmlformats.org/officeDocument/2006/relationships/slide" Target="/ppt/slides/slide6.xml" Id="R8cfb5effb01e4309" /><Relationship Type="http://schemas.openxmlformats.org/officeDocument/2006/relationships/slide" Target="/ppt/slides/slide7.xml" Id="R676ab200e39e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2bb9690d0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3a44bf55d4d2a" /><Relationship Type="http://schemas.openxmlformats.org/officeDocument/2006/relationships/theme" Target="/ppt/slideMasters/theme/theme1.xml" Id="R466409e249d1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3a44bf55d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12a1ea53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62c17a37c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3bde7f45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a988885f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ef836e7c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96e82530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d205f85f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