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706876117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fd5864bc745f5"/>
  </p:sldMasterIdLst>
  <p:sldIdLst>
    <p:sldId xmlns:r="http://schemas.openxmlformats.org/officeDocument/2006/relationships" id="256" r:id="R07c0596081144b58"/>
    <p:sldId xmlns:r="http://schemas.openxmlformats.org/officeDocument/2006/relationships" id="257" r:id="R23fc64a76fdb4087"/>
    <p:sldId xmlns:r="http://schemas.openxmlformats.org/officeDocument/2006/relationships" id="258" r:id="R092d8c09d50e401e"/>
    <p:sldId xmlns:r="http://schemas.openxmlformats.org/officeDocument/2006/relationships" id="259" r:id="R7a18b65249574d74"/>
    <p:sldId xmlns:r="http://schemas.openxmlformats.org/officeDocument/2006/relationships" id="260" r:id="Rce5c46479d8842a4"/>
    <p:sldId xmlns:r="http://schemas.openxmlformats.org/officeDocument/2006/relationships" id="261" r:id="R5e06f2d3c84f445e"/>
    <p:sldId xmlns:r="http://schemas.openxmlformats.org/officeDocument/2006/relationships" id="262" r:id="Rc92f48d24dca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fd5864bc745f5" /><Relationship Type="http://schemas.openxmlformats.org/officeDocument/2006/relationships/slide" Target="/ppt/slides/slide1.xml" Id="R07c0596081144b58" /><Relationship Type="http://schemas.openxmlformats.org/officeDocument/2006/relationships/slide" Target="/ppt/slides/slide2.xml" Id="R23fc64a76fdb4087" /><Relationship Type="http://schemas.openxmlformats.org/officeDocument/2006/relationships/slide" Target="/ppt/slides/slide3.xml" Id="R092d8c09d50e401e" /><Relationship Type="http://schemas.openxmlformats.org/officeDocument/2006/relationships/slide" Target="/ppt/slides/slide4.xml" Id="R7a18b65249574d74" /><Relationship Type="http://schemas.openxmlformats.org/officeDocument/2006/relationships/slide" Target="/ppt/slides/slide5.xml" Id="Rce5c46479d8842a4" /><Relationship Type="http://schemas.openxmlformats.org/officeDocument/2006/relationships/slide" Target="/ppt/slides/slide6.xml" Id="R5e06f2d3c84f445e" /><Relationship Type="http://schemas.openxmlformats.org/officeDocument/2006/relationships/slide" Target="/ppt/slides/slide7.xml" Id="Rc92f48d24dca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32789794f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d8bbe2a84c33" /><Relationship Type="http://schemas.openxmlformats.org/officeDocument/2006/relationships/theme" Target="/ppt/slideMasters/theme/theme1.xml" Id="Rc68826b7c268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9d8bbe2a8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5a1d7980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75ef7a219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974cb916c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bf2215221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a40594db0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e4ab830b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7852a4e53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