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bbeb6001a644db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e46253081f84fc0"/>
  </p:sldMasterIdLst>
  <p:sldIdLst>
    <p:sldId xmlns:r="http://schemas.openxmlformats.org/officeDocument/2006/relationships" id="256" r:id="R572600f2983043a2"/>
    <p:sldId xmlns:r="http://schemas.openxmlformats.org/officeDocument/2006/relationships" id="257" r:id="Re2331f6e625b49ff"/>
    <p:sldId xmlns:r="http://schemas.openxmlformats.org/officeDocument/2006/relationships" id="258" r:id="Re7c21643b2ac4a4e"/>
    <p:sldId xmlns:r="http://schemas.openxmlformats.org/officeDocument/2006/relationships" id="259" r:id="R6ab1ca58d7ab4c88"/>
    <p:sldId xmlns:r="http://schemas.openxmlformats.org/officeDocument/2006/relationships" id="260" r:id="R580339dd6c3c40a4"/>
    <p:sldId xmlns:r="http://schemas.openxmlformats.org/officeDocument/2006/relationships" id="261" r:id="Rf85c3ce69d9644f0"/>
    <p:sldId xmlns:r="http://schemas.openxmlformats.org/officeDocument/2006/relationships" id="262" r:id="Ra7c28f5caddf497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46253081f84fc0" /><Relationship Type="http://schemas.openxmlformats.org/officeDocument/2006/relationships/slide" Target="/ppt/slides/slide1.xml" Id="R572600f2983043a2" /><Relationship Type="http://schemas.openxmlformats.org/officeDocument/2006/relationships/slide" Target="/ppt/slides/slide2.xml" Id="Re2331f6e625b49ff" /><Relationship Type="http://schemas.openxmlformats.org/officeDocument/2006/relationships/slide" Target="/ppt/slides/slide3.xml" Id="Re7c21643b2ac4a4e" /><Relationship Type="http://schemas.openxmlformats.org/officeDocument/2006/relationships/slide" Target="/ppt/slides/slide4.xml" Id="R6ab1ca58d7ab4c88" /><Relationship Type="http://schemas.openxmlformats.org/officeDocument/2006/relationships/slide" Target="/ppt/slides/slide5.xml" Id="R580339dd6c3c40a4" /><Relationship Type="http://schemas.openxmlformats.org/officeDocument/2006/relationships/slide" Target="/ppt/slides/slide6.xml" Id="Rf85c3ce69d9644f0" /><Relationship Type="http://schemas.openxmlformats.org/officeDocument/2006/relationships/slide" Target="/ppt/slides/slide7.xml" Id="Ra7c28f5caddf497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6af23754404bb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00e490dee64816" /><Relationship Type="http://schemas.openxmlformats.org/officeDocument/2006/relationships/theme" Target="/ppt/slideMasters/theme/theme1.xml" Id="R5918d386cfac452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d00e490dee6481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634076d1b2477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65a0a87baa4ab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a0b86f41dd4a3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f4525e5f9e494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8d730e85a447e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040544b0a749b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5a3e3d25bc492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SAGBERG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SAGBERG AS ble etablert [år] og holder til i Holmestrand.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67 240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−43 606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−12 102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670 412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885 912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ANCONIASTRA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KAMIL MARTIN SAGBERG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LAVRANS JOHANNES SAGBERG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SIGRI KORNELIA SAGBERG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Liavei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3089 Holmestrand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928 470 369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SAGBERG AS</a:t>
            </a:r>
          </a:p>
        </p:txBody>
      </p:sp>
    </p:spTree>
  </p:cSld>
  <p:clrMapOvr>
    <a:masterClrMapping xmlns:a="http://schemas.openxmlformats.org/drawingml/2006/main"/>
  </p:clrMapOvr>
</p:sld>
</file>