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a9eeaf61a48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7ef733465a40ac"/>
  </p:sldMasterIdLst>
  <p:sldIdLst>
    <p:sldId xmlns:r="http://schemas.openxmlformats.org/officeDocument/2006/relationships" id="256" r:id="R871390a175d84a28"/>
    <p:sldId xmlns:r="http://schemas.openxmlformats.org/officeDocument/2006/relationships" id="257" r:id="R27f3c61df1b84d11"/>
    <p:sldId xmlns:r="http://schemas.openxmlformats.org/officeDocument/2006/relationships" id="258" r:id="R58de1593d6014cef"/>
    <p:sldId xmlns:r="http://schemas.openxmlformats.org/officeDocument/2006/relationships" id="259" r:id="Ra75b8e892c9c4105"/>
    <p:sldId xmlns:r="http://schemas.openxmlformats.org/officeDocument/2006/relationships" id="260" r:id="R1efe2a7b12f24ed0"/>
    <p:sldId xmlns:r="http://schemas.openxmlformats.org/officeDocument/2006/relationships" id="261" r:id="Re9e509c44ff64648"/>
    <p:sldId xmlns:r="http://schemas.openxmlformats.org/officeDocument/2006/relationships" id="262" r:id="R96ea535e6beb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ef733465a40ac" /><Relationship Type="http://schemas.openxmlformats.org/officeDocument/2006/relationships/slide" Target="/ppt/slides/slide1.xml" Id="R871390a175d84a28" /><Relationship Type="http://schemas.openxmlformats.org/officeDocument/2006/relationships/slide" Target="/ppt/slides/slide2.xml" Id="R27f3c61df1b84d11" /><Relationship Type="http://schemas.openxmlformats.org/officeDocument/2006/relationships/slide" Target="/ppt/slides/slide3.xml" Id="R58de1593d6014cef" /><Relationship Type="http://schemas.openxmlformats.org/officeDocument/2006/relationships/slide" Target="/ppt/slides/slide4.xml" Id="Ra75b8e892c9c4105" /><Relationship Type="http://schemas.openxmlformats.org/officeDocument/2006/relationships/slide" Target="/ppt/slides/slide5.xml" Id="R1efe2a7b12f24ed0" /><Relationship Type="http://schemas.openxmlformats.org/officeDocument/2006/relationships/slide" Target="/ppt/slides/slide6.xml" Id="Re9e509c44ff64648" /><Relationship Type="http://schemas.openxmlformats.org/officeDocument/2006/relationships/slide" Target="/ppt/slides/slide7.xml" Id="R96ea535e6beb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6945e9ddf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02152b65b4d53" /><Relationship Type="http://schemas.openxmlformats.org/officeDocument/2006/relationships/theme" Target="/ppt/slideMasters/theme/theme1.xml" Id="R6c4aaaf90d4b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02152b65b4d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9f9f8e70e4d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76d302eb948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6de3e760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43a3a195e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9427b319247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9e72df24640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fb42529924b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EIGUDEILL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EIGUDEILL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861 260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THEM-ENGER ANFINSET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