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cee29eea89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ad22168cd4166"/>
  </p:sldMasterIdLst>
  <p:sldIdLst>
    <p:sldId xmlns:r="http://schemas.openxmlformats.org/officeDocument/2006/relationships" id="256" r:id="Re71df62fab044351"/>
    <p:sldId xmlns:r="http://schemas.openxmlformats.org/officeDocument/2006/relationships" id="257" r:id="Rda2a919971844f87"/>
    <p:sldId xmlns:r="http://schemas.openxmlformats.org/officeDocument/2006/relationships" id="258" r:id="Re693be3049c84ee3"/>
    <p:sldId xmlns:r="http://schemas.openxmlformats.org/officeDocument/2006/relationships" id="259" r:id="R3940f4f4c1ce4d48"/>
    <p:sldId xmlns:r="http://schemas.openxmlformats.org/officeDocument/2006/relationships" id="260" r:id="R9734b0b242324414"/>
    <p:sldId xmlns:r="http://schemas.openxmlformats.org/officeDocument/2006/relationships" id="261" r:id="Rf15b3588ec5f4396"/>
    <p:sldId xmlns:r="http://schemas.openxmlformats.org/officeDocument/2006/relationships" id="262" r:id="R5f70fc32d7d9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ad22168cd4166" /><Relationship Type="http://schemas.openxmlformats.org/officeDocument/2006/relationships/slide" Target="/ppt/slides/slide1.xml" Id="Re71df62fab044351" /><Relationship Type="http://schemas.openxmlformats.org/officeDocument/2006/relationships/slide" Target="/ppt/slides/slide2.xml" Id="Rda2a919971844f87" /><Relationship Type="http://schemas.openxmlformats.org/officeDocument/2006/relationships/slide" Target="/ppt/slides/slide3.xml" Id="Re693be3049c84ee3" /><Relationship Type="http://schemas.openxmlformats.org/officeDocument/2006/relationships/slide" Target="/ppt/slides/slide4.xml" Id="R3940f4f4c1ce4d48" /><Relationship Type="http://schemas.openxmlformats.org/officeDocument/2006/relationships/slide" Target="/ppt/slides/slide5.xml" Id="R9734b0b242324414" /><Relationship Type="http://schemas.openxmlformats.org/officeDocument/2006/relationships/slide" Target="/ppt/slides/slide6.xml" Id="Rf15b3588ec5f4396" /><Relationship Type="http://schemas.openxmlformats.org/officeDocument/2006/relationships/slide" Target="/ppt/slides/slide7.xml" Id="R5f70fc32d7d9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4f4f826394d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718db80b54988" /><Relationship Type="http://schemas.openxmlformats.org/officeDocument/2006/relationships/theme" Target="/ppt/slideMasters/theme/theme1.xml" Id="Rc1978f520b0642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4718db80b549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fc9d70493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be6042a6f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662201025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ecc1cf416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fbfc8028e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ba882cb8848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7e108c75c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OPPØVE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OPPØVE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−978 554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3 514 899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FELDE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SMEDEGÅRD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FURTEBOTN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928 457 230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OPPØVE AS</a:t>
            </a:r>
          </a:p>
        </p:txBody>
      </p:sp>
    </p:spTree>
  </p:cSld>
  <p:clrMapOvr>
    <a:masterClrMapping xmlns:a="http://schemas.openxmlformats.org/drawingml/2006/main"/>
  </p:clrMapOvr>
</p:sld>
</file>