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e86a4fec464d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57f0f0cc5b41f3"/>
  </p:sldMasterIdLst>
  <p:sldIdLst>
    <p:sldId xmlns:r="http://schemas.openxmlformats.org/officeDocument/2006/relationships" id="256" r:id="R6d635caa2fd0457e"/>
    <p:sldId xmlns:r="http://schemas.openxmlformats.org/officeDocument/2006/relationships" id="257" r:id="Rc4709cf906334092"/>
    <p:sldId xmlns:r="http://schemas.openxmlformats.org/officeDocument/2006/relationships" id="258" r:id="R59c8550f95ac4814"/>
    <p:sldId xmlns:r="http://schemas.openxmlformats.org/officeDocument/2006/relationships" id="259" r:id="Rfc4b990f268f4d12"/>
    <p:sldId xmlns:r="http://schemas.openxmlformats.org/officeDocument/2006/relationships" id="260" r:id="R6e42d7eb1fac447b"/>
    <p:sldId xmlns:r="http://schemas.openxmlformats.org/officeDocument/2006/relationships" id="261" r:id="R9fa9fd2fb7204367"/>
    <p:sldId xmlns:r="http://schemas.openxmlformats.org/officeDocument/2006/relationships" id="262" r:id="R4093049de70249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57f0f0cc5b41f3" /><Relationship Type="http://schemas.openxmlformats.org/officeDocument/2006/relationships/slide" Target="/ppt/slides/slide1.xml" Id="R6d635caa2fd0457e" /><Relationship Type="http://schemas.openxmlformats.org/officeDocument/2006/relationships/slide" Target="/ppt/slides/slide2.xml" Id="Rc4709cf906334092" /><Relationship Type="http://schemas.openxmlformats.org/officeDocument/2006/relationships/slide" Target="/ppt/slides/slide3.xml" Id="R59c8550f95ac4814" /><Relationship Type="http://schemas.openxmlformats.org/officeDocument/2006/relationships/slide" Target="/ppt/slides/slide4.xml" Id="Rfc4b990f268f4d12" /><Relationship Type="http://schemas.openxmlformats.org/officeDocument/2006/relationships/slide" Target="/ppt/slides/slide5.xml" Id="R6e42d7eb1fac447b" /><Relationship Type="http://schemas.openxmlformats.org/officeDocument/2006/relationships/slide" Target="/ppt/slides/slide6.xml" Id="R9fa9fd2fb7204367" /><Relationship Type="http://schemas.openxmlformats.org/officeDocument/2006/relationships/slide" Target="/ppt/slides/slide7.xml" Id="R4093049de70249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713d9925ab4e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7847d4cb742d2" /><Relationship Type="http://schemas.openxmlformats.org/officeDocument/2006/relationships/theme" Target="/ppt/slideMasters/theme/theme1.xml" Id="R47fa92a27b5f4e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f7847d4cb742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b27283a0344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0db0e71dc4c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2605920dc43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427921bce41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07a83472d44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576cfe96746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197b1018a41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BOB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BOB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BOB INVEST HOLDING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BOB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BOB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BOB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1 105 375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229 258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751 034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BOB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BRINCHMANN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BENDIK OLSEN BRINCHMANN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BRINCHMANN MEDICAL 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BOB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Nadderudveien 124D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928 450 120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BOB INVEST HOLDING AS</a:t>
            </a:r>
          </a:p>
        </p:txBody>
      </p:sp>
    </p:spTree>
  </p:cSld>
  <p:clrMapOvr>
    <a:masterClrMapping xmlns:a="http://schemas.openxmlformats.org/drawingml/2006/main"/>
  </p:clrMapOvr>
</p:sld>
</file>