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ff07398a1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28519aca44f94"/>
  </p:sldMasterIdLst>
  <p:sldIdLst>
    <p:sldId xmlns:r="http://schemas.openxmlformats.org/officeDocument/2006/relationships" id="256" r:id="R2ffa561c3a0a4cde"/>
    <p:sldId xmlns:r="http://schemas.openxmlformats.org/officeDocument/2006/relationships" id="257" r:id="Rbfd0483e1ea1406c"/>
    <p:sldId xmlns:r="http://schemas.openxmlformats.org/officeDocument/2006/relationships" id="258" r:id="R3c5aff8af5114af8"/>
    <p:sldId xmlns:r="http://schemas.openxmlformats.org/officeDocument/2006/relationships" id="259" r:id="Rbac6339428634cb2"/>
    <p:sldId xmlns:r="http://schemas.openxmlformats.org/officeDocument/2006/relationships" id="260" r:id="R6d5c7ac593f3453d"/>
    <p:sldId xmlns:r="http://schemas.openxmlformats.org/officeDocument/2006/relationships" id="261" r:id="Rbca1dd5cb4d84205"/>
    <p:sldId xmlns:r="http://schemas.openxmlformats.org/officeDocument/2006/relationships" id="262" r:id="R94fdba126ed2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28519aca44f94" /><Relationship Type="http://schemas.openxmlformats.org/officeDocument/2006/relationships/slide" Target="/ppt/slides/slide1.xml" Id="R2ffa561c3a0a4cde" /><Relationship Type="http://schemas.openxmlformats.org/officeDocument/2006/relationships/slide" Target="/ppt/slides/slide2.xml" Id="Rbfd0483e1ea1406c" /><Relationship Type="http://schemas.openxmlformats.org/officeDocument/2006/relationships/slide" Target="/ppt/slides/slide3.xml" Id="R3c5aff8af5114af8" /><Relationship Type="http://schemas.openxmlformats.org/officeDocument/2006/relationships/slide" Target="/ppt/slides/slide4.xml" Id="Rbac6339428634cb2" /><Relationship Type="http://schemas.openxmlformats.org/officeDocument/2006/relationships/slide" Target="/ppt/slides/slide5.xml" Id="R6d5c7ac593f3453d" /><Relationship Type="http://schemas.openxmlformats.org/officeDocument/2006/relationships/slide" Target="/ppt/slides/slide6.xml" Id="Rbca1dd5cb4d84205" /><Relationship Type="http://schemas.openxmlformats.org/officeDocument/2006/relationships/slide" Target="/ppt/slides/slide7.xml" Id="R94fdba126ed2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1bedb4cfb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0639c85964765" /><Relationship Type="http://schemas.openxmlformats.org/officeDocument/2006/relationships/theme" Target="/ppt/slideMasters/theme/theme1.xml" Id="Rcb34705e963c45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0639c8596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ee9e54ed4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f6b8ea966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d729e7a1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fb3adfaf6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91fd342a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d5b7853a24a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30552110a40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BRINCHMANN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BRINCHMANN MEDICAL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OLSEN BRINCHMANN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928 439 879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