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ac94c103342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389161d754951"/>
  </p:sldMasterIdLst>
  <p:sldIdLst>
    <p:sldId xmlns:r="http://schemas.openxmlformats.org/officeDocument/2006/relationships" id="256" r:id="R5d185de3539c4fe5"/>
    <p:sldId xmlns:r="http://schemas.openxmlformats.org/officeDocument/2006/relationships" id="257" r:id="R622225c7e5024a26"/>
    <p:sldId xmlns:r="http://schemas.openxmlformats.org/officeDocument/2006/relationships" id="258" r:id="Rd4374e47bd794062"/>
    <p:sldId xmlns:r="http://schemas.openxmlformats.org/officeDocument/2006/relationships" id="259" r:id="R49c36c9b3a254ec5"/>
    <p:sldId xmlns:r="http://schemas.openxmlformats.org/officeDocument/2006/relationships" id="260" r:id="Rc95ac312c44c4e3c"/>
    <p:sldId xmlns:r="http://schemas.openxmlformats.org/officeDocument/2006/relationships" id="261" r:id="Rb4314372ff834de3"/>
    <p:sldId xmlns:r="http://schemas.openxmlformats.org/officeDocument/2006/relationships" id="262" r:id="Rc871f6a0e730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389161d754951" /><Relationship Type="http://schemas.openxmlformats.org/officeDocument/2006/relationships/slide" Target="/ppt/slides/slide1.xml" Id="R5d185de3539c4fe5" /><Relationship Type="http://schemas.openxmlformats.org/officeDocument/2006/relationships/slide" Target="/ppt/slides/slide2.xml" Id="R622225c7e5024a26" /><Relationship Type="http://schemas.openxmlformats.org/officeDocument/2006/relationships/slide" Target="/ppt/slides/slide3.xml" Id="Rd4374e47bd794062" /><Relationship Type="http://schemas.openxmlformats.org/officeDocument/2006/relationships/slide" Target="/ppt/slides/slide4.xml" Id="R49c36c9b3a254ec5" /><Relationship Type="http://schemas.openxmlformats.org/officeDocument/2006/relationships/slide" Target="/ppt/slides/slide5.xml" Id="Rc95ac312c44c4e3c" /><Relationship Type="http://schemas.openxmlformats.org/officeDocument/2006/relationships/slide" Target="/ppt/slides/slide6.xml" Id="Rb4314372ff834de3" /><Relationship Type="http://schemas.openxmlformats.org/officeDocument/2006/relationships/slide" Target="/ppt/slides/slide7.xml" Id="Rc871f6a0e730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c7e11f51b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5bb73ea874da8" /><Relationship Type="http://schemas.openxmlformats.org/officeDocument/2006/relationships/theme" Target="/ppt/slideMasters/theme/theme1.xml" Id="R12b09798ce80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c5bb73ea87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9bcca388f4d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3acaab942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bd1e152bd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46d8d8521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9cf013470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c9e10359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933b6724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INTEC NORGE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NORGE ØST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23 163 279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−3 860 923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−3 854 048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−4 731 870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6 546 183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NORDIC AB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OLOF HJERTSSON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 ØISETH JAKOBSEN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OLE-EDVIN TJÆREBRÅTEN SØHAGEN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HAI PHI LY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HOLLEVIK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928 429 032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