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cdb866763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e68ebf8f74f81"/>
  </p:sldMasterIdLst>
  <p:sldIdLst>
    <p:sldId xmlns:r="http://schemas.openxmlformats.org/officeDocument/2006/relationships" id="256" r:id="R6218e100793a47b3"/>
    <p:sldId xmlns:r="http://schemas.openxmlformats.org/officeDocument/2006/relationships" id="257" r:id="R679d78c06bbe4f77"/>
    <p:sldId xmlns:r="http://schemas.openxmlformats.org/officeDocument/2006/relationships" id="258" r:id="R35032bb5088d4996"/>
    <p:sldId xmlns:r="http://schemas.openxmlformats.org/officeDocument/2006/relationships" id="259" r:id="R0a24ce8ace474c01"/>
    <p:sldId xmlns:r="http://schemas.openxmlformats.org/officeDocument/2006/relationships" id="260" r:id="R3a2aa28f012e4955"/>
    <p:sldId xmlns:r="http://schemas.openxmlformats.org/officeDocument/2006/relationships" id="261" r:id="R5118de0c42034346"/>
    <p:sldId xmlns:r="http://schemas.openxmlformats.org/officeDocument/2006/relationships" id="262" r:id="Rcb28b475d9f8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e68ebf8f74f81" /><Relationship Type="http://schemas.openxmlformats.org/officeDocument/2006/relationships/slide" Target="/ppt/slides/slide1.xml" Id="R6218e100793a47b3" /><Relationship Type="http://schemas.openxmlformats.org/officeDocument/2006/relationships/slide" Target="/ppt/slides/slide2.xml" Id="R679d78c06bbe4f77" /><Relationship Type="http://schemas.openxmlformats.org/officeDocument/2006/relationships/slide" Target="/ppt/slides/slide3.xml" Id="R35032bb5088d4996" /><Relationship Type="http://schemas.openxmlformats.org/officeDocument/2006/relationships/slide" Target="/ppt/slides/slide4.xml" Id="R0a24ce8ace474c01" /><Relationship Type="http://schemas.openxmlformats.org/officeDocument/2006/relationships/slide" Target="/ppt/slides/slide5.xml" Id="R3a2aa28f012e4955" /><Relationship Type="http://schemas.openxmlformats.org/officeDocument/2006/relationships/slide" Target="/ppt/slides/slide6.xml" Id="R5118de0c42034346" /><Relationship Type="http://schemas.openxmlformats.org/officeDocument/2006/relationships/slide" Target="/ppt/slides/slide7.xml" Id="Rcb28b475d9f8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ecdebc21a46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3b53886f041ea" /><Relationship Type="http://schemas.openxmlformats.org/officeDocument/2006/relationships/theme" Target="/ppt/slideMasters/theme/theme1.xml" Id="R5253afcb5a4a40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3b53886f041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b683bd6de41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8dadc6f82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afa766dc7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2b0e281f442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3aac33c6f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79896d7b240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548cf2bae40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JUSTADTINDEN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JUSTADTINDEN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15 758 438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15 893 715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GIMMINGSRUD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96C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928 419 630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JUSTADTINDEN AS</a:t>
            </a:r>
          </a:p>
        </p:txBody>
      </p:sp>
    </p:spTree>
  </p:cSld>
  <p:clrMapOvr>
    <a:masterClrMapping xmlns:a="http://schemas.openxmlformats.org/drawingml/2006/main"/>
  </p:clrMapOvr>
</p:sld>
</file>