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d071b246e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c0cf3440a4375"/>
  </p:sldMasterIdLst>
  <p:sldIdLst>
    <p:sldId xmlns:r="http://schemas.openxmlformats.org/officeDocument/2006/relationships" id="256" r:id="R186525a54b0d4630"/>
    <p:sldId xmlns:r="http://schemas.openxmlformats.org/officeDocument/2006/relationships" id="257" r:id="R1c7b0226ed3e44a4"/>
    <p:sldId xmlns:r="http://schemas.openxmlformats.org/officeDocument/2006/relationships" id="258" r:id="Rd56516bbb97947c7"/>
    <p:sldId xmlns:r="http://schemas.openxmlformats.org/officeDocument/2006/relationships" id="259" r:id="Rba36680459274b90"/>
    <p:sldId xmlns:r="http://schemas.openxmlformats.org/officeDocument/2006/relationships" id="260" r:id="Rb7195bc483064dd6"/>
    <p:sldId xmlns:r="http://schemas.openxmlformats.org/officeDocument/2006/relationships" id="261" r:id="R5fd20a5c90f64ba9"/>
    <p:sldId xmlns:r="http://schemas.openxmlformats.org/officeDocument/2006/relationships" id="262" r:id="R4506afefdaa2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c0cf3440a4375" /><Relationship Type="http://schemas.openxmlformats.org/officeDocument/2006/relationships/slide" Target="/ppt/slides/slide1.xml" Id="R186525a54b0d4630" /><Relationship Type="http://schemas.openxmlformats.org/officeDocument/2006/relationships/slide" Target="/ppt/slides/slide2.xml" Id="R1c7b0226ed3e44a4" /><Relationship Type="http://schemas.openxmlformats.org/officeDocument/2006/relationships/slide" Target="/ppt/slides/slide3.xml" Id="Rd56516bbb97947c7" /><Relationship Type="http://schemas.openxmlformats.org/officeDocument/2006/relationships/slide" Target="/ppt/slides/slide4.xml" Id="Rba36680459274b90" /><Relationship Type="http://schemas.openxmlformats.org/officeDocument/2006/relationships/slide" Target="/ppt/slides/slide5.xml" Id="Rb7195bc483064dd6" /><Relationship Type="http://schemas.openxmlformats.org/officeDocument/2006/relationships/slide" Target="/ppt/slides/slide6.xml" Id="R5fd20a5c90f64ba9" /><Relationship Type="http://schemas.openxmlformats.org/officeDocument/2006/relationships/slide" Target="/ppt/slides/slide7.xml" Id="R4506afefdaa2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15259bcdd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f724bd6a4eba" /><Relationship Type="http://schemas.openxmlformats.org/officeDocument/2006/relationships/theme" Target="/ppt/slideMasters/theme/theme1.xml" Id="R8fc11804ed03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9f724bd6a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0da92cac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8a8b6483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f93146bb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800b9589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5701962f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ca913965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29125bc2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