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56c04198074b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b617b14aff4e6c"/>
  </p:sldMasterIdLst>
  <p:sldIdLst>
    <p:sldId xmlns:r="http://schemas.openxmlformats.org/officeDocument/2006/relationships" id="256" r:id="R81ddde1b1b7d4272"/>
    <p:sldId xmlns:r="http://schemas.openxmlformats.org/officeDocument/2006/relationships" id="257" r:id="R5b957886453f475d"/>
    <p:sldId xmlns:r="http://schemas.openxmlformats.org/officeDocument/2006/relationships" id="258" r:id="R0665e710eba94e3d"/>
    <p:sldId xmlns:r="http://schemas.openxmlformats.org/officeDocument/2006/relationships" id="259" r:id="Rb4807d4469db4aec"/>
    <p:sldId xmlns:r="http://schemas.openxmlformats.org/officeDocument/2006/relationships" id="260" r:id="R515662f3392241f0"/>
    <p:sldId xmlns:r="http://schemas.openxmlformats.org/officeDocument/2006/relationships" id="261" r:id="Re811e4ba4eb049c6"/>
    <p:sldId xmlns:r="http://schemas.openxmlformats.org/officeDocument/2006/relationships" id="262" r:id="R7350b951830e4c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b617b14aff4e6c" /><Relationship Type="http://schemas.openxmlformats.org/officeDocument/2006/relationships/slide" Target="/ppt/slides/slide1.xml" Id="R81ddde1b1b7d4272" /><Relationship Type="http://schemas.openxmlformats.org/officeDocument/2006/relationships/slide" Target="/ppt/slides/slide2.xml" Id="R5b957886453f475d" /><Relationship Type="http://schemas.openxmlformats.org/officeDocument/2006/relationships/slide" Target="/ppt/slides/slide3.xml" Id="R0665e710eba94e3d" /><Relationship Type="http://schemas.openxmlformats.org/officeDocument/2006/relationships/slide" Target="/ppt/slides/slide4.xml" Id="Rb4807d4469db4aec" /><Relationship Type="http://schemas.openxmlformats.org/officeDocument/2006/relationships/slide" Target="/ppt/slides/slide5.xml" Id="R515662f3392241f0" /><Relationship Type="http://schemas.openxmlformats.org/officeDocument/2006/relationships/slide" Target="/ppt/slides/slide6.xml" Id="Re811e4ba4eb049c6" /><Relationship Type="http://schemas.openxmlformats.org/officeDocument/2006/relationships/slide" Target="/ppt/slides/slide7.xml" Id="R7350b951830e4c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29e2e36dad48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bdb1744d848d3" /><Relationship Type="http://schemas.openxmlformats.org/officeDocument/2006/relationships/theme" Target="/ppt/slideMasters/theme/theme1.xml" Id="Re351c167dd3f46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ebdb1744d848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21482fe2344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b74ba6cdd4a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6929fa2354c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2939b41b242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9cb085ce749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999d031924d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d20b029ec43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DEMMA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DEMMA HOLDING AS ble etablert [år] og holder til i Lurøy.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−565 197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33 494 266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43 423 210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OLE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Ørnvikveien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8766 Lurøy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928 408 396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