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ced32e469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76fc1f7074a71"/>
  </p:sldMasterIdLst>
  <p:sldIdLst>
    <p:sldId xmlns:r="http://schemas.openxmlformats.org/officeDocument/2006/relationships" id="256" r:id="R400b8c9460cb4f51"/>
    <p:sldId xmlns:r="http://schemas.openxmlformats.org/officeDocument/2006/relationships" id="257" r:id="R10d95615d246460a"/>
    <p:sldId xmlns:r="http://schemas.openxmlformats.org/officeDocument/2006/relationships" id="258" r:id="Rc7589bad7b4e4fcc"/>
    <p:sldId xmlns:r="http://schemas.openxmlformats.org/officeDocument/2006/relationships" id="259" r:id="R49c25b22beb04618"/>
    <p:sldId xmlns:r="http://schemas.openxmlformats.org/officeDocument/2006/relationships" id="260" r:id="R3df61179189a4d84"/>
    <p:sldId xmlns:r="http://schemas.openxmlformats.org/officeDocument/2006/relationships" id="261" r:id="R594905201f9f43b5"/>
    <p:sldId xmlns:r="http://schemas.openxmlformats.org/officeDocument/2006/relationships" id="262" r:id="Raa86fed02325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76fc1f7074a71" /><Relationship Type="http://schemas.openxmlformats.org/officeDocument/2006/relationships/slide" Target="/ppt/slides/slide1.xml" Id="R400b8c9460cb4f51" /><Relationship Type="http://schemas.openxmlformats.org/officeDocument/2006/relationships/slide" Target="/ppt/slides/slide2.xml" Id="R10d95615d246460a" /><Relationship Type="http://schemas.openxmlformats.org/officeDocument/2006/relationships/slide" Target="/ppt/slides/slide3.xml" Id="Rc7589bad7b4e4fcc" /><Relationship Type="http://schemas.openxmlformats.org/officeDocument/2006/relationships/slide" Target="/ppt/slides/slide4.xml" Id="R49c25b22beb04618" /><Relationship Type="http://schemas.openxmlformats.org/officeDocument/2006/relationships/slide" Target="/ppt/slides/slide5.xml" Id="R3df61179189a4d84" /><Relationship Type="http://schemas.openxmlformats.org/officeDocument/2006/relationships/slide" Target="/ppt/slides/slide6.xml" Id="R594905201f9f43b5" /><Relationship Type="http://schemas.openxmlformats.org/officeDocument/2006/relationships/slide" Target="/ppt/slides/slide7.xml" Id="Raa86fed02325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3c2f812e6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a4742eec84a04" /><Relationship Type="http://schemas.openxmlformats.org/officeDocument/2006/relationships/theme" Target="/ppt/slideMasters/theme/theme1.xml" Id="R597f8fa8d7aa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a4742eec8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7c88f671a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bec4d2c98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71f2cf63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40c22951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d3d7cb27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27e22bc53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563b3200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GAKO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GARD G KJÆRLAND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