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46cca5248347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0ffba7a9744697"/>
  </p:sldMasterIdLst>
  <p:sldIdLst>
    <p:sldId xmlns:r="http://schemas.openxmlformats.org/officeDocument/2006/relationships" id="256" r:id="R48681a1739614aab"/>
    <p:sldId xmlns:r="http://schemas.openxmlformats.org/officeDocument/2006/relationships" id="257" r:id="Rab7bc3dd9d4b4803"/>
    <p:sldId xmlns:r="http://schemas.openxmlformats.org/officeDocument/2006/relationships" id="258" r:id="Rc2d856efb7ff46fe"/>
    <p:sldId xmlns:r="http://schemas.openxmlformats.org/officeDocument/2006/relationships" id="259" r:id="R9f57061b5ff54051"/>
    <p:sldId xmlns:r="http://schemas.openxmlformats.org/officeDocument/2006/relationships" id="260" r:id="R60a14fb5e89e452f"/>
    <p:sldId xmlns:r="http://schemas.openxmlformats.org/officeDocument/2006/relationships" id="261" r:id="Rf31fdb73543642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ffba7a9744697" /><Relationship Type="http://schemas.openxmlformats.org/officeDocument/2006/relationships/slide" Target="/ppt/slides/slide1.xml" Id="R48681a1739614aab" /><Relationship Type="http://schemas.openxmlformats.org/officeDocument/2006/relationships/slide" Target="/ppt/slides/slide2.xml" Id="Rab7bc3dd9d4b4803" /><Relationship Type="http://schemas.openxmlformats.org/officeDocument/2006/relationships/slide" Target="/ppt/slides/slide3.xml" Id="Rc2d856efb7ff46fe" /><Relationship Type="http://schemas.openxmlformats.org/officeDocument/2006/relationships/slide" Target="/ppt/slides/slide4.xml" Id="R9f57061b5ff54051" /><Relationship Type="http://schemas.openxmlformats.org/officeDocument/2006/relationships/slide" Target="/ppt/slides/slide5.xml" Id="R60a14fb5e89e452f" /><Relationship Type="http://schemas.openxmlformats.org/officeDocument/2006/relationships/slide" Target="/ppt/slides/slide6.xml" Id="Rf31fdb73543642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fd988cdfa342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e07f582154312" /><Relationship Type="http://schemas.openxmlformats.org/officeDocument/2006/relationships/theme" Target="/ppt/slideMasters/theme/theme1.xml" Id="R82ca382294f840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6e07f5821543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29985aa4c45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2e48a38e14c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2bc260e804c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0c295e92b47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c4ef0531f4e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481a57a4049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GUNDERSEN 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GUNDERSEN STIFTELSEN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2 126 867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2 070 482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1 570 482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111 767 897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112 017 897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Merkantilbygg AS, Colbjørnsens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13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post@merkantilbygg.no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928 336 883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STIFTELSEN</a:t>
            </a:r>
          </a:p>
        </p:txBody>
      </p:sp>
    </p:spTree>
  </p:cSld>
  <p:clrMapOvr>
    <a:masterClrMapping xmlns:a="http://schemas.openxmlformats.org/drawingml/2006/main"/>
  </p:clrMapOvr>
</p:sld>
</file>